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64" r:id="rId3"/>
    <p:sldId id="271" r:id="rId4"/>
    <p:sldId id="258" r:id="rId5"/>
    <p:sldId id="269" r:id="rId6"/>
    <p:sldId id="260" r:id="rId7"/>
    <p:sldId id="272" r:id="rId8"/>
    <p:sldId id="278" r:id="rId9"/>
    <p:sldId id="279" r:id="rId10"/>
    <p:sldId id="267" r:id="rId11"/>
    <p:sldId id="273" r:id="rId12"/>
    <p:sldId id="274" r:id="rId13"/>
    <p:sldId id="275" r:id="rId14"/>
    <p:sldId id="262" r:id="rId15"/>
    <p:sldId id="263" r:id="rId16"/>
  </p:sldIdLst>
  <p:sldSz cx="12192000" cy="6858000"/>
  <p:notesSz cx="12192000" cy="6858000"/>
  <p:embeddedFontLst>
    <p:embeddedFont>
      <p:font typeface="Montserrat" panose="00000500000000000000" pitchFamily="2" charset="0"/>
      <p:regular r:id="rId18"/>
      <p:bold r:id="rId19"/>
      <p:italic r:id="rId20"/>
      <p:boldItalic r:id="rId21"/>
    </p:embeddedFont>
    <p:embeddedFont>
      <p:font typeface="Montserrat Medium" panose="00000600000000000000" pitchFamily="2" charset="0"/>
      <p:regular r:id="rId22"/>
      <p:italic r:id="rId23"/>
    </p:embeddedFont>
    <p:embeddedFont>
      <p:font typeface="Open Sans" panose="020B0606030504020204" pitchFamily="34" charset="0"/>
      <p:regular r:id="rId24"/>
      <p:bold r:id="rId25"/>
      <p:italic r:id="rId26"/>
      <p:boldItalic r:id="rId27"/>
    </p:embeddedFont>
    <p:embeddedFont>
      <p:font typeface="Source Sans Pro" panose="020B0503030403020204" pitchFamily="34" charset="0"/>
      <p:regular r:id="rId28"/>
      <p:bold r:id="rId29"/>
      <p:italic r:id="rId30"/>
      <p:boldItalic r:id="rId31"/>
    </p:embeddedFont>
  </p:embeddedFontLst>
  <p:defaultTextStyle>
    <a:defPPr>
      <a:defRPr lang="en-US"/>
    </a:defPPr>
    <a:lvl1pPr marL="0" lvl="0" algn="l" rtl="0">
      <a:defRPr lang="en-US" sz="1800" dirty="0">
        <a:solidFill>
          <a:schemeClr val="tx1"/>
        </a:solidFill>
        <a:latin typeface="+mn-lt"/>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33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60" autoAdjust="0"/>
    <p:restoredTop sz="94660"/>
  </p:normalViewPr>
  <p:slideViewPr>
    <p:cSldViewPr>
      <p:cViewPr varScale="1">
        <p:scale>
          <a:sx n="85" d="100"/>
          <a:sy n="85" d="100"/>
        </p:scale>
        <p:origin x="109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65459-4C01-9248-BDAA-F28591FAF6F5}"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27042-6B61-B148-8485-8BBBFAA13D24}" type="slidenum">
              <a:rPr lang="en-US" smtClean="0"/>
              <a:t>‹N›</a:t>
            </a:fld>
            <a:endParaRPr lang="en-US"/>
          </a:p>
        </p:txBody>
      </p:sp>
    </p:spTree>
    <p:extLst>
      <p:ext uri="{BB962C8B-B14F-4D97-AF65-F5344CB8AC3E}">
        <p14:creationId xmlns:p14="http://schemas.microsoft.com/office/powerpoint/2010/main" val="108032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9327042-6B61-B148-8485-8BBBFAA13D24}" type="slidenum">
              <a:rPr lang="en-US" smtClean="0"/>
              <a:t>4</a:t>
            </a:fld>
            <a:endParaRPr lang="en-US"/>
          </a:p>
        </p:txBody>
      </p:sp>
    </p:spTree>
    <p:extLst>
      <p:ext uri="{BB962C8B-B14F-4D97-AF65-F5344CB8AC3E}">
        <p14:creationId xmlns:p14="http://schemas.microsoft.com/office/powerpoint/2010/main" val="1849236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slideMaster" Target="../slideMasters/slideMaster1.xml"/><Relationship Id="rId4" Type="http://schemas.openxmlformats.org/officeDocument/2006/relationships/tags" Target="../tags/tag46.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slideMaster" Target="../slideMasters/slideMaster1.xml"/><Relationship Id="rId4" Type="http://schemas.openxmlformats.org/officeDocument/2006/relationships/tags" Target="../tags/tag6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5.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6.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9.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0.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4.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5.xml"/></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slideMaster" Target="../slideMasters/slideMaster1.xml"/><Relationship Id="rId5" Type="http://schemas.openxmlformats.org/officeDocument/2006/relationships/tags" Target="../tags/tag80.xml"/><Relationship Id="rId10" Type="http://schemas.openxmlformats.org/officeDocument/2006/relationships/tags" Target="../tags/tag85.xml"/><Relationship Id="rId4" Type="http://schemas.openxmlformats.org/officeDocument/2006/relationships/tags" Target="../tags/tag79.xml"/><Relationship Id="rId9" Type="http://schemas.openxmlformats.org/officeDocument/2006/relationships/tags" Target="../tags/tag84.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slideMaster" Target="../slideMasters/slideMaster1.xml"/><Relationship Id="rId5" Type="http://schemas.openxmlformats.org/officeDocument/2006/relationships/tags" Target="../tags/tag90.xml"/><Relationship Id="rId4" Type="http://schemas.openxmlformats.org/officeDocument/2006/relationships/tags" Target="../tags/tag89.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slideMaster" Target="../slideMasters/slideMaster1.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4.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6.xml"/><Relationship Id="rId1" Type="http://schemas.openxmlformats.org/officeDocument/2006/relationships/tags" Target="../tags/tag105.xml"/><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image" Target="../media/image3.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slideMaster" Target="../slideMasters/slideMaster1.xml"/><Relationship Id="rId5" Type="http://schemas.openxmlformats.org/officeDocument/2006/relationships/tags" Target="../tags/tag111.xml"/><Relationship Id="rId4" Type="http://schemas.openxmlformats.org/officeDocument/2006/relationships/tags" Target="../tags/tag110.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14.xml"/><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8.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Master" Target="../slideMasters/slideMaster1.xml"/><Relationship Id="rId5" Type="http://schemas.openxmlformats.org/officeDocument/2006/relationships/tags" Target="../tags/tag119.xml"/><Relationship Id="rId4" Type="http://schemas.openxmlformats.org/officeDocument/2006/relationships/tags" Target="../tags/tag118.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9.png"/><Relationship Id="rId4"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25.xml"/><Relationship Id="rId7" Type="http://schemas.openxmlformats.org/officeDocument/2006/relationships/image" Target="../media/image3.pn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10.png"/><Relationship Id="rId5" Type="http://schemas.openxmlformats.org/officeDocument/2006/relationships/slideMaster" Target="../slideMasters/slideMaster1.xml"/><Relationship Id="rId4" Type="http://schemas.openxmlformats.org/officeDocument/2006/relationships/tags" Target="../tags/tag126.xml"/><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12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2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29.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12.png"/><Relationship Id="rId4"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7.xml"/><Relationship Id="rId1" Type="http://schemas.openxmlformats.org/officeDocument/2006/relationships/tags" Target="../tags/tag136.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9.xml"/><Relationship Id="rId1" Type="http://schemas.openxmlformats.org/officeDocument/2006/relationships/tags" Target="../tags/tag138.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1.xml"/><Relationship Id="rId1" Type="http://schemas.openxmlformats.org/officeDocument/2006/relationships/tags" Target="../tags/tag140.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3.xml"/><Relationship Id="rId1" Type="http://schemas.openxmlformats.org/officeDocument/2006/relationships/tags" Target="../tags/tag14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Slide Number Placeholder 2">
            <a:extLst>
              <a:ext uri="{93AEF970-5179-43C4-96DC-F076E126314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A0D2567-1EDE-4D1E-825B-1672AD0871E2}"/>
              </a:ext>
            </a:extLst>
          </p:cNvPr>
          <p:cNvSpPr>
            <a:spLocks noGrp="1"/>
          </p:cNvSpPr>
          <p:nvPr>
            <p:ph type="sldNum" sz="quarter"/>
          </p:nvPr>
        </p:nvSpPr>
        <p:spPr/>
        <p:txBody>
          <a:bodyPr rtlCol="0"/>
          <a:lstStyle/>
          <a:p>
            <a:fld id="{562F478A-5239-480D-8A37-B2FB1B368E23}" type="slidenum">
              <a:t>‹N›</a:t>
            </a:fld>
            <a:endParaRPr lang="en-US" dirty="0"/>
          </a:p>
        </p:txBody>
      </p:sp>
    </p:spTree>
    <p:extLst>
      <p:ext uri="{05464279-8221-498C-955D-BB22CAA6E56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Slide Number Placeholder 2">
            <a:extLst>
              <a:ext uri="{FCCFEEAC-E88B-4F24-9D21-A90967F4820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F5F0F7A-5B1F-4357-8BC7-451C90CE29D3}"/>
              </a:ext>
            </a:extLst>
          </p:cNvPr>
          <p:cNvSpPr>
            <a:spLocks noGrp="1"/>
          </p:cNvSpPr>
          <p:nvPr>
            <p:ph type="sldNum" sz="quarter"/>
          </p:nvPr>
        </p:nvSpPr>
        <p:spPr/>
        <p:txBody>
          <a:bodyPr rtlCol="0"/>
          <a:lstStyle/>
          <a:p>
            <a:fld id="{9F095362-14E9-45EB-87EF-DE9263665874}" type="slidenum">
              <a:t>‹N›</a:t>
            </a:fld>
            <a:endParaRPr lang="en-US" dirty="0"/>
          </a:p>
        </p:txBody>
      </p:sp>
      <p:sp>
        <p:nvSpPr>
          <p:cNvPr id="3" name="Title 4">
            <a:extLst>
              <a:ext uri="{04C573F1-E41D-45B8-BFBF-3D3546B2D5D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86DF03F-6DEA-4F43-A0E2-83E4342E0825}"/>
              </a:ext>
            </a:extLst>
          </p:cNvPr>
          <p:cNvSpPr>
            <a:spLocks noGrp="1"/>
          </p:cNvSpPr>
          <p:nvPr>
            <p:ph type="title" idx="1"/>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952B3218-0F82-4C1E-8148-E98445FE8DC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4_Custom Layout">
    <p:spTree>
      <p:nvGrpSpPr>
        <p:cNvPr id="1" name=""/>
        <p:cNvGrpSpPr/>
        <p:nvPr/>
      </p:nvGrpSpPr>
      <p:grpSpPr>
        <a:xfrm>
          <a:off x="0" y="0"/>
          <a:ext cx="0" cy="0"/>
          <a:chOff x="0" y="0"/>
          <a:chExt cx="0" cy="0"/>
        </a:xfrm>
      </p:grpSpPr>
      <p:sp>
        <p:nvSpPr>
          <p:cNvPr id="2" name="Slide Number Placeholder 2">
            <a:extLst>
              <a:ext uri="{66206D3C-3A84-4344-9F19-E0F605F36A3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BA0B0D2-DA2C-4D3F-938F-4616C5F30D9B}"/>
              </a:ext>
            </a:extLst>
          </p:cNvPr>
          <p:cNvSpPr>
            <a:spLocks noGrp="1"/>
          </p:cNvSpPr>
          <p:nvPr>
            <p:ph type="sldNum" sz="quarter"/>
          </p:nvPr>
        </p:nvSpPr>
        <p:spPr/>
        <p:txBody>
          <a:bodyPr rtlCol="0"/>
          <a:lstStyle/>
          <a:p>
            <a:fld id="{91C5BED1-019F-4BF9-9466-0777F9F5EE11}" type="slidenum">
              <a:t>‹N›</a:t>
            </a:fld>
            <a:endParaRPr lang="en-US" dirty="0"/>
          </a:p>
        </p:txBody>
      </p:sp>
      <p:sp>
        <p:nvSpPr>
          <p:cNvPr id="3" name="Title 4">
            <a:extLst>
              <a:ext uri="{3A74A162-4501-424A-BB2A-6753AE900E8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70B612B-03A9-442E-904D-30913B962774}"/>
              </a:ext>
            </a:extLst>
          </p:cNvPr>
          <p:cNvSpPr>
            <a:spLocks noGrp="1"/>
          </p:cNvSpPr>
          <p:nvPr>
            <p:ph type="title" idx="1"/>
          </p:nvPr>
        </p:nvSpPr>
        <p:spPr>
          <a:xfrm>
            <a:off x="1866900" y="996123"/>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B9CA87C7-F43A-4B3C-966A-4349877AB86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77B3911-63AF-42F8-9B2D-3920D0A260AF}"/>
              </a:ext>
            </a:extLst>
          </p:cNvPr>
          <p:cNvSpPr>
            <a:spLocks noGrp="1"/>
          </p:cNvSpPr>
          <p:nvPr>
            <p:ph type="pic" idx="2"/>
            <p:custDataLst>
              <p:tags r:id="rId1"/>
            </p:custDataLst>
          </p:nvPr>
        </p:nvSpPr>
        <p:spPr>
          <a:xfrm>
            <a:off x="4653153" y="2290219"/>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3F0769F9-DC61-4ADD-AF6C-DCADFD48BB0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0157DF-6EBF-4A96-828F-9DAAC0E36924}"/>
              </a:ext>
            </a:extLst>
          </p:cNvPr>
          <p:cNvSpPr>
            <a:spLocks noGrp="1"/>
          </p:cNvSpPr>
          <p:nvPr>
            <p:ph type="pic" idx="3"/>
            <p:custDataLst>
              <p:tags r:id="rId2"/>
            </p:custDataLst>
          </p:nvPr>
        </p:nvSpPr>
        <p:spPr>
          <a:xfrm>
            <a:off x="4653153" y="4235103"/>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524B9E5E-54AD-4068-AC40-65B1C97F488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Slide Number Placeholder 2">
            <a:extLst>
              <a:ext uri="{EACA096B-7764-44EB-BEA9-BE9FA62277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4FA1A81-B23C-419E-9321-A41B71F02369}"/>
              </a:ext>
            </a:extLst>
          </p:cNvPr>
          <p:cNvSpPr>
            <a:spLocks noGrp="1"/>
          </p:cNvSpPr>
          <p:nvPr>
            <p:ph type="sldNum" sz="quarter"/>
          </p:nvPr>
        </p:nvSpPr>
        <p:spPr/>
        <p:txBody>
          <a:bodyPr rtlCol="0"/>
          <a:lstStyle/>
          <a:p>
            <a:fld id="{A9C0C25B-9742-41BC-B3DF-8DDAA9E22D84}" type="slidenum">
              <a:t>‹N›</a:t>
            </a:fld>
            <a:endParaRPr lang="en-US" dirty="0"/>
          </a:p>
        </p:txBody>
      </p:sp>
      <p:sp>
        <p:nvSpPr>
          <p:cNvPr id="3" name="Picture Placeholder 4">
            <a:extLst>
              <a:ext uri="{D164A198-9FE9-4699-9112-C4B5F66DF95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90501F1-D8E3-4D60-A63F-B042DB7E9DF5}"/>
              </a:ext>
            </a:extLst>
          </p:cNvPr>
          <p:cNvSpPr>
            <a:spLocks noGrp="1"/>
          </p:cNvSpPr>
          <p:nvPr>
            <p:ph type="pic" idx="1"/>
            <p:custDataLst>
              <p:tags r:id="rId1"/>
            </p:custDataLst>
          </p:nvPr>
        </p:nvSpPr>
        <p:spPr>
          <a:xfrm>
            <a:off x="4653153" y="4655233"/>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459F9B82-057B-48D0-9667-3CA06A426F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222205-4528-4D8D-91F3-1732A38A6868}"/>
              </a:ext>
            </a:extLst>
          </p:cNvPr>
          <p:cNvSpPr>
            <a:spLocks noGrp="1"/>
          </p:cNvSpPr>
          <p:nvPr>
            <p:ph type="pic" idx="2"/>
            <p:custDataLst>
              <p:tags r:id="rId2"/>
            </p:custDataLst>
          </p:nvPr>
        </p:nvSpPr>
        <p:spPr>
          <a:xfrm>
            <a:off x="4653153" y="2907197"/>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9091D78D-AC9F-4ED8-86DC-66C8233EB5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E641B09-E4DB-400D-8D29-1F475BA96AB7}"/>
              </a:ext>
            </a:extLst>
          </p:cNvPr>
          <p:cNvSpPr>
            <a:spLocks noGrp="1"/>
          </p:cNvSpPr>
          <p:nvPr>
            <p:ph type="pic" idx="3"/>
            <p:custDataLst>
              <p:tags r:id="rId3"/>
            </p:custDataLst>
          </p:nvPr>
        </p:nvSpPr>
        <p:spPr>
          <a:xfrm>
            <a:off x="4653153" y="1181100"/>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8973747E-62AF-4236-BF64-EC8E5AF55D3A}">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Slide Number Placeholder 2">
            <a:extLst>
              <a:ext uri="{AA0FBF33-D507-47CB-BADC-595FDD3267E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EC9DA44-47F0-4214-84C3-FEE3C10D00B9}"/>
              </a:ext>
            </a:extLst>
          </p:cNvPr>
          <p:cNvSpPr>
            <a:spLocks noGrp="1"/>
          </p:cNvSpPr>
          <p:nvPr>
            <p:ph type="sldNum" sz="quarter"/>
          </p:nvPr>
        </p:nvSpPr>
        <p:spPr/>
        <p:txBody>
          <a:bodyPr rtlCol="0"/>
          <a:lstStyle/>
          <a:p>
            <a:fld id="{7E046155-CA58-46B8-9C81-0DEBC30A9FFC}" type="slidenum">
              <a:t>‹N›</a:t>
            </a:fld>
            <a:endParaRPr lang="en-US" dirty="0"/>
          </a:p>
        </p:txBody>
      </p:sp>
      <p:sp>
        <p:nvSpPr>
          <p:cNvPr id="3" name="Picture Placeholder 4">
            <a:extLst>
              <a:ext uri="{193B8C62-4B3D-4D72-9D35-EB76D57204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9AF844-EF7C-42D4-8CE1-41928FA83E0D}"/>
              </a:ext>
            </a:extLst>
          </p:cNvPr>
          <p:cNvSpPr>
            <a:spLocks noGrp="1"/>
          </p:cNvSpPr>
          <p:nvPr>
            <p:ph type="pic" idx="1"/>
            <p:custDataLst>
              <p:tags r:id="rId1"/>
            </p:custDataLst>
          </p:nvPr>
        </p:nvSpPr>
        <p:spPr>
          <a:xfrm>
            <a:off x="4653153" y="2907197"/>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A2DF169E-65B9-4DE8-9E27-6CEE6397BA8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469099E-92EF-4AA2-A234-B90488618922}"/>
              </a:ext>
            </a:extLst>
          </p:cNvPr>
          <p:cNvSpPr>
            <a:spLocks noGrp="1"/>
          </p:cNvSpPr>
          <p:nvPr>
            <p:ph type="pic" idx="2"/>
            <p:custDataLst>
              <p:tags r:id="rId2"/>
            </p:custDataLst>
          </p:nvPr>
        </p:nvSpPr>
        <p:spPr>
          <a:xfrm>
            <a:off x="4653153" y="1181100"/>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A8E04723-67E8-4215-86B3-D53164C0B0C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1_Custom Layout">
    <p:spTree>
      <p:nvGrpSpPr>
        <p:cNvPr id="1" name=""/>
        <p:cNvGrpSpPr/>
        <p:nvPr/>
      </p:nvGrpSpPr>
      <p:grpSpPr>
        <a:xfrm>
          <a:off x="0" y="0"/>
          <a:ext cx="0" cy="0"/>
          <a:chOff x="0" y="0"/>
          <a:chExt cx="0" cy="0"/>
        </a:xfrm>
      </p:grpSpPr>
      <p:sp>
        <p:nvSpPr>
          <p:cNvPr id="2" name="Slide Number Placeholder 2">
            <a:extLst>
              <a:ext uri="{32848394-9A8F-47DF-8B99-1487ADF9E0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4673A2-CCB3-47E7-9D8E-7C021795166F}"/>
              </a:ext>
            </a:extLst>
          </p:cNvPr>
          <p:cNvSpPr>
            <a:spLocks noGrp="1"/>
          </p:cNvSpPr>
          <p:nvPr>
            <p:ph type="sldNum" sz="quarter"/>
          </p:nvPr>
        </p:nvSpPr>
        <p:spPr/>
        <p:txBody>
          <a:bodyPr rtlCol="0"/>
          <a:lstStyle/>
          <a:p>
            <a:fld id="{9BF769DF-2F6C-454B-942C-00EB130BDA6F}" type="slidenum">
              <a:t>‹N›</a:t>
            </a:fld>
            <a:endParaRPr lang="en-US" dirty="0"/>
          </a:p>
        </p:txBody>
      </p:sp>
      <p:sp>
        <p:nvSpPr>
          <p:cNvPr id="3" name="Title 4">
            <a:extLst>
              <a:ext uri="{441B00F7-FAB4-4208-95F1-B56C8BEF5D2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9555D81-8CF4-4E71-B5AC-478CDC64F06E}"/>
              </a:ext>
            </a:extLst>
          </p:cNvPr>
          <p:cNvSpPr>
            <a:spLocks noGrp="1"/>
          </p:cNvSpPr>
          <p:nvPr>
            <p:ph type="title" idx="1"/>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90304BD1-1A48-4D89-855D-1B139BFEDAF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Slide Number Placeholder 2">
            <a:extLst>
              <a:ext uri="{4397E9C7-6651-442C-92DA-2284A133DDC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F0E0DD-47A4-4195-AEEA-0A21E5FE1249}"/>
              </a:ext>
            </a:extLst>
          </p:cNvPr>
          <p:cNvSpPr>
            <a:spLocks noGrp="1"/>
          </p:cNvSpPr>
          <p:nvPr>
            <p:ph type="sldNum" sz="quarter"/>
          </p:nvPr>
        </p:nvSpPr>
        <p:spPr/>
        <p:txBody>
          <a:bodyPr rtlCol="0"/>
          <a:lstStyle/>
          <a:p>
            <a:fld id="{FF216FCC-40D0-48EF-A2E8-E6DD3048BD69}" type="slidenum">
              <a:t>‹N›</a:t>
            </a:fld>
            <a:endParaRPr lang="en-US" dirty="0"/>
          </a:p>
        </p:txBody>
      </p:sp>
      <p:sp>
        <p:nvSpPr>
          <p:cNvPr id="3" name="Title 4">
            <a:extLst>
              <a:ext uri="{1B77CF0C-70D2-4AFE-9C84-28F73A7195B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AA509D3-0E97-44EE-9769-BF1082624BC1}"/>
              </a:ext>
            </a:extLst>
          </p:cNvPr>
          <p:cNvSpPr>
            <a:spLocks noGrp="1"/>
          </p:cNvSpPr>
          <p:nvPr>
            <p:ph type="title" idx="1"/>
          </p:nvPr>
        </p:nvSpPr>
        <p:spPr>
          <a:xfrm>
            <a:off x="1866900" y="996124"/>
            <a:ext cx="8477747" cy="745212"/>
          </a:xfrm>
        </p:spPr>
        <p:txBody>
          <a:bodyPr rtlCol="0"/>
          <a:lstStyle>
            <a:lvl1pPr lvl="0" algn="ctr">
              <a:defRPr lang="en-US" sz="3600" dirty="0"/>
            </a:lvl1pPr>
          </a:lstStyle>
          <a:p>
            <a:r>
              <a:rPr lang="en-US" dirty="0"/>
              <a:t>CLICK TO EDIT MASTER TITLE STYLE</a:t>
            </a:r>
          </a:p>
        </p:txBody>
      </p:sp>
    </p:spTree>
    <p:extLst>
      <p:ext uri="{6BBBDD91-2C4D-4B1D-BC3E-8CAF4B8BC50C}">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Slide Number Placeholder 2">
            <a:extLst>
              <a:ext uri="{55071716-6A0E-4F08-AC4F-982C652C29D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A7BC275-1758-49BB-A7AF-2DB8FC377E84}"/>
              </a:ext>
            </a:extLst>
          </p:cNvPr>
          <p:cNvSpPr>
            <a:spLocks noGrp="1"/>
          </p:cNvSpPr>
          <p:nvPr>
            <p:ph type="sldNum" sz="quarter"/>
          </p:nvPr>
        </p:nvSpPr>
        <p:spPr/>
        <p:txBody>
          <a:bodyPr rtlCol="0"/>
          <a:lstStyle/>
          <a:p>
            <a:fld id="{3FD1E6A2-AB40-43FB-925F-C401E357776E}" type="slidenum">
              <a:t>‹N›</a:t>
            </a:fld>
            <a:endParaRPr lang="en-US" dirty="0"/>
          </a:p>
        </p:txBody>
      </p:sp>
      <p:sp>
        <p:nvSpPr>
          <p:cNvPr id="3" name="Title 4">
            <a:extLst>
              <a:ext uri="{AC11B542-7ADA-4A48-8331-914CD4B6450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DD2E0B4-2413-4D7B-9723-49FAF48D38C9}"/>
              </a:ext>
            </a:extLst>
          </p:cNvPr>
          <p:cNvSpPr>
            <a:spLocks noGrp="1"/>
          </p:cNvSpPr>
          <p:nvPr>
            <p:ph type="title" idx="1"/>
          </p:nvPr>
        </p:nvSpPr>
        <p:spPr>
          <a:xfrm>
            <a:off x="1866900" y="1759448"/>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87F4F57B-53AC-4838-AEC5-7ED4618879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4E2A8B-12E2-492E-A6EE-FC90AC2C9D39}"/>
              </a:ext>
            </a:extLst>
          </p:cNvPr>
          <p:cNvSpPr>
            <a:spLocks noGrp="1"/>
          </p:cNvSpPr>
          <p:nvPr>
            <p:ph type="pic" idx="2"/>
            <p:custDataLst>
              <p:tags r:id="rId1"/>
            </p:custDataLst>
          </p:nvPr>
        </p:nvSpPr>
        <p:spPr>
          <a:xfrm>
            <a:off x="0" y="3927944"/>
            <a:ext cx="12192000" cy="293005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A1383BB5-B617-41DF-8023-1EAFDA94534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Slide Number Placeholder 2">
            <a:extLst>
              <a:ext uri="{30E5530A-76BB-48FB-8665-54B015F8D1F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1998F67-6C53-49C8-8467-F59A6C9E0798}"/>
              </a:ext>
            </a:extLst>
          </p:cNvPr>
          <p:cNvSpPr>
            <a:spLocks noGrp="1"/>
          </p:cNvSpPr>
          <p:nvPr>
            <p:ph type="sldNum" sz="quarter"/>
          </p:nvPr>
        </p:nvSpPr>
        <p:spPr/>
        <p:txBody>
          <a:bodyPr rtlCol="0"/>
          <a:lstStyle/>
          <a:p>
            <a:fld id="{AA261EB5-586A-49BE-AD0C-93F1B8698C49}" type="slidenum">
              <a:t>‹N›</a:t>
            </a:fld>
            <a:endParaRPr lang="en-US" dirty="0"/>
          </a:p>
        </p:txBody>
      </p:sp>
      <p:sp>
        <p:nvSpPr>
          <p:cNvPr id="3" name="Picture Placeholder 4">
            <a:extLst>
              <a:ext uri="{71BDB9DA-5013-4D05-89ED-8198ED1CA7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576BCD9-0529-4E8A-B328-9CA71DBA636D}"/>
              </a:ext>
            </a:extLst>
          </p:cNvPr>
          <p:cNvSpPr>
            <a:spLocks noGrp="1"/>
          </p:cNvSpPr>
          <p:nvPr>
            <p:ph type="pic" idx="1"/>
            <p:custDataLst>
              <p:tags r:id="rId1"/>
            </p:custDataLst>
          </p:nvPr>
        </p:nvSpPr>
        <p:spPr>
          <a:xfrm>
            <a:off x="990600" y="2313828"/>
            <a:ext cx="3748377" cy="279886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F1C0EE27-5872-4E26-89C2-5A09938DB2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8D4BBC1-04C1-4186-9DFA-7D87E038E8E5}"/>
              </a:ext>
            </a:extLst>
          </p:cNvPr>
          <p:cNvSpPr>
            <a:spLocks noGrp="1"/>
          </p:cNvSpPr>
          <p:nvPr>
            <p:ph type="pic" idx="2"/>
            <p:custDataLst>
              <p:tags r:id="rId2"/>
            </p:custDataLst>
          </p:nvPr>
        </p:nvSpPr>
        <p:spPr>
          <a:xfrm>
            <a:off x="4738977" y="2313828"/>
            <a:ext cx="3748377" cy="279886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9E63AE6D-8AE4-4015-B031-8C16DEB112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E63C420-9DEE-42E2-8001-70A6C8230D99}"/>
              </a:ext>
            </a:extLst>
          </p:cNvPr>
          <p:cNvSpPr>
            <a:spLocks noGrp="1"/>
          </p:cNvSpPr>
          <p:nvPr>
            <p:ph type="pic" idx="3"/>
            <p:custDataLst>
              <p:tags r:id="rId3"/>
            </p:custDataLst>
          </p:nvPr>
        </p:nvSpPr>
        <p:spPr>
          <a:xfrm>
            <a:off x="8487355" y="2313828"/>
            <a:ext cx="3704646" cy="279886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8D0C5B28-5B98-4C14-B473-AFA3D2A5549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E2AC8F-A87C-4D3F-863B-59947D9F92F4}"/>
              </a:ext>
            </a:extLst>
          </p:cNvPr>
          <p:cNvSpPr>
            <a:spLocks noGrp="1"/>
          </p:cNvSpPr>
          <p:nvPr>
            <p:ph type="title" idx="4"/>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A5987FE3-910D-4853-B613-4C8A76EA6A8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Slide Number Placeholder 2">
            <a:extLst>
              <a:ext uri="{5879CCC0-D019-4217-8B6B-DFFA4AC0C94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CE7E91-DA59-411A-9B71-8C68A27860E4}"/>
              </a:ext>
            </a:extLst>
          </p:cNvPr>
          <p:cNvSpPr>
            <a:spLocks noGrp="1"/>
          </p:cNvSpPr>
          <p:nvPr>
            <p:ph type="sldNum" sz="quarter"/>
          </p:nvPr>
        </p:nvSpPr>
        <p:spPr/>
        <p:txBody>
          <a:bodyPr rtlCol="0"/>
          <a:lstStyle/>
          <a:p>
            <a:fld id="{9C1A663F-5F6E-4C45-B574-F8C6DD7AAAB7}" type="slidenum">
              <a:t>‹N›</a:t>
            </a:fld>
            <a:endParaRPr lang="en-US" dirty="0"/>
          </a:p>
        </p:txBody>
      </p:sp>
      <p:sp>
        <p:nvSpPr>
          <p:cNvPr id="3" name="Picture Placeholder 4">
            <a:extLst>
              <a:ext uri="{EC7742DD-C9C1-4BF7-8942-9839690F4E3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00F060C-1994-4BBE-A25B-3061004453D4}"/>
              </a:ext>
            </a:extLst>
          </p:cNvPr>
          <p:cNvSpPr>
            <a:spLocks noGrp="1"/>
          </p:cNvSpPr>
          <p:nvPr>
            <p:ph type="pic" idx="1"/>
            <p:custDataLst>
              <p:tags r:id="rId1"/>
            </p:custDataLst>
          </p:nvPr>
        </p:nvSpPr>
        <p:spPr>
          <a:xfrm>
            <a:off x="4837707" y="1"/>
            <a:ext cx="3598627" cy="228997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F8CB67E5-807F-43B6-8C88-BE57B66AEA1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3FA91BE-CDFC-4B86-9AC5-B14EE11EED0C}"/>
              </a:ext>
            </a:extLst>
          </p:cNvPr>
          <p:cNvSpPr>
            <a:spLocks noGrp="1"/>
          </p:cNvSpPr>
          <p:nvPr>
            <p:ph type="pic" idx="2"/>
            <p:custDataLst>
              <p:tags r:id="rId2"/>
            </p:custDataLst>
          </p:nvPr>
        </p:nvSpPr>
        <p:spPr>
          <a:xfrm>
            <a:off x="4837707" y="2289977"/>
            <a:ext cx="3598627" cy="228997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BB075D7E-BC60-4BB9-946A-6C8D60C948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732192B-F9F5-4B2C-A42B-83E6E39787C4}"/>
              </a:ext>
            </a:extLst>
          </p:cNvPr>
          <p:cNvSpPr>
            <a:spLocks noGrp="1"/>
          </p:cNvSpPr>
          <p:nvPr>
            <p:ph type="pic" idx="3"/>
            <p:custDataLst>
              <p:tags r:id="rId3"/>
            </p:custDataLst>
          </p:nvPr>
        </p:nvSpPr>
        <p:spPr>
          <a:xfrm>
            <a:off x="4837707" y="4573989"/>
            <a:ext cx="3598627" cy="228401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32A4FF75-B1FC-423A-B974-4DBE0839A43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143608D-34D9-4A37-96F6-74736A7E176B}"/>
              </a:ext>
            </a:extLst>
          </p:cNvPr>
          <p:cNvSpPr>
            <a:spLocks noGrp="1"/>
          </p:cNvSpPr>
          <p:nvPr>
            <p:ph type="title" idx="4"/>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AEBF9497-209F-4173-B018-6B93E8C6ABF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Slide Number Placeholder 2">
            <a:extLst>
              <a:ext uri="{1B3CFD7E-5B89-48C9-AD70-D134CE8248E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43D4271-7544-4DD2-A498-6B4D957D21D2}"/>
              </a:ext>
            </a:extLst>
          </p:cNvPr>
          <p:cNvSpPr>
            <a:spLocks noGrp="1"/>
          </p:cNvSpPr>
          <p:nvPr>
            <p:ph type="sldNum" sz="quarter"/>
          </p:nvPr>
        </p:nvSpPr>
        <p:spPr/>
        <p:txBody>
          <a:bodyPr rtlCol="0"/>
          <a:lstStyle/>
          <a:p>
            <a:fld id="{51708830-993E-408E-990D-CB4508F9D4C8}" type="slidenum">
              <a:t>‹N›</a:t>
            </a:fld>
            <a:endParaRPr lang="en-US" dirty="0"/>
          </a:p>
        </p:txBody>
      </p:sp>
      <p:sp>
        <p:nvSpPr>
          <p:cNvPr id="3" name="Picture Placeholder 4">
            <a:extLst>
              <a:ext uri="{F51C9880-69B2-4FF8-A385-6478E15BCFD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7147825-CB94-4EB7-9ACD-55191D7CD31C}"/>
              </a:ext>
            </a:extLst>
          </p:cNvPr>
          <p:cNvSpPr>
            <a:spLocks noGrp="1"/>
          </p:cNvSpPr>
          <p:nvPr>
            <p:ph type="pic" idx="1"/>
            <p:custDataLst>
              <p:tags r:id="rId1"/>
            </p:custDataLst>
          </p:nvPr>
        </p:nvSpPr>
        <p:spPr>
          <a:xfrm>
            <a:off x="4885413" y="1"/>
            <a:ext cx="3113599" cy="228997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9086ADE4-0A89-464B-910B-344C46A82BD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E0B6E2-6B15-4A57-8EDC-0D7791C896EC}"/>
              </a:ext>
            </a:extLst>
          </p:cNvPr>
          <p:cNvSpPr>
            <a:spLocks noGrp="1"/>
          </p:cNvSpPr>
          <p:nvPr>
            <p:ph type="pic" idx="2"/>
            <p:custDataLst>
              <p:tags r:id="rId2"/>
            </p:custDataLst>
          </p:nvPr>
        </p:nvSpPr>
        <p:spPr>
          <a:xfrm>
            <a:off x="4473601" y="2289977"/>
            <a:ext cx="3113599" cy="228997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D09562DC-FA36-4461-A6D0-387CF388420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7BDAFD9-1392-4780-9F20-3FF58B6AEE66}"/>
              </a:ext>
            </a:extLst>
          </p:cNvPr>
          <p:cNvSpPr>
            <a:spLocks noGrp="1"/>
          </p:cNvSpPr>
          <p:nvPr>
            <p:ph type="pic" idx="3"/>
            <p:custDataLst>
              <p:tags r:id="rId3"/>
            </p:custDataLst>
          </p:nvPr>
        </p:nvSpPr>
        <p:spPr>
          <a:xfrm>
            <a:off x="4885413" y="4573989"/>
            <a:ext cx="3113599" cy="228401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903B44EF-5381-442D-B7DE-B3F6FCC8C0F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0FF40C7-9F89-49F5-8AED-06C9FD4A1160}"/>
              </a:ext>
            </a:extLst>
          </p:cNvPr>
          <p:cNvSpPr>
            <a:spLocks noGrp="1"/>
          </p:cNvSpPr>
          <p:nvPr>
            <p:ph type="title" idx="4"/>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5B442178-C6C0-44B3-92A5-64A522997F1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0_Custom Layout">
    <p:spTree>
      <p:nvGrpSpPr>
        <p:cNvPr id="1" name=""/>
        <p:cNvGrpSpPr/>
        <p:nvPr/>
      </p:nvGrpSpPr>
      <p:grpSpPr>
        <a:xfrm>
          <a:off x="0" y="0"/>
          <a:ext cx="0" cy="0"/>
          <a:chOff x="0" y="0"/>
          <a:chExt cx="0" cy="0"/>
        </a:xfrm>
      </p:grpSpPr>
      <p:sp>
        <p:nvSpPr>
          <p:cNvPr id="2" name="Slide Number Placeholder 2">
            <a:extLst>
              <a:ext uri="{795C1AFA-9387-4977-9D34-F7899265568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4441249-B85B-4EF2-8062-49CACAD29CED}"/>
              </a:ext>
            </a:extLst>
          </p:cNvPr>
          <p:cNvSpPr>
            <a:spLocks noGrp="1"/>
          </p:cNvSpPr>
          <p:nvPr>
            <p:ph type="sldNum" sz="quarter"/>
          </p:nvPr>
        </p:nvSpPr>
        <p:spPr/>
        <p:txBody>
          <a:bodyPr rtlCol="0"/>
          <a:lstStyle/>
          <a:p>
            <a:fld id="{7234738C-80AE-4889-AA6A-367DC103270E}" type="slidenum">
              <a:t>‹N›</a:t>
            </a:fld>
            <a:endParaRPr lang="en-US" dirty="0"/>
          </a:p>
        </p:txBody>
      </p:sp>
    </p:spTree>
    <p:extLst>
      <p:ext uri="{9AACA78B-5924-4AA7-9D81-860214ED771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2_Custom Layout">
    <p:spTree>
      <p:nvGrpSpPr>
        <p:cNvPr id="1" name=""/>
        <p:cNvGrpSpPr/>
        <p:nvPr/>
      </p:nvGrpSpPr>
      <p:grpSpPr>
        <a:xfrm>
          <a:off x="0" y="0"/>
          <a:ext cx="0" cy="0"/>
          <a:chOff x="0" y="0"/>
          <a:chExt cx="0" cy="0"/>
        </a:xfrm>
      </p:grpSpPr>
      <p:sp>
        <p:nvSpPr>
          <p:cNvPr id="2" name="Slide Number Placeholder 2">
            <a:extLst>
              <a:ext uri="{244634FD-A9E4-4A09-B9CF-DB6CCAD8D33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E0DB782-4B0C-4070-98F9-EDAC54BCC134}"/>
              </a:ext>
            </a:extLst>
          </p:cNvPr>
          <p:cNvSpPr>
            <a:spLocks noGrp="1"/>
          </p:cNvSpPr>
          <p:nvPr>
            <p:ph type="sldNum" sz="quarter"/>
          </p:nvPr>
        </p:nvSpPr>
        <p:spPr/>
        <p:txBody>
          <a:bodyPr rtlCol="0"/>
          <a:lstStyle/>
          <a:p>
            <a:fld id="{44014599-7DEB-4851-B33B-0661FD39ED5D}" type="slidenum">
              <a:t>‹N›</a:t>
            </a:fld>
            <a:endParaRPr lang="en-US" dirty="0"/>
          </a:p>
        </p:txBody>
      </p:sp>
      <p:sp>
        <p:nvSpPr>
          <p:cNvPr id="3" name="Picture Placeholder 4">
            <a:extLst>
              <a:ext uri="{80A0D11D-8E26-4EAB-9D2D-59D6C2B4783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6BEE389-7EE3-4A68-BA3A-B197D7CF4FBE}"/>
              </a:ext>
            </a:extLst>
          </p:cNvPr>
          <p:cNvSpPr>
            <a:spLocks noGrp="1"/>
          </p:cNvSpPr>
          <p:nvPr>
            <p:ph type="pic" idx="1"/>
            <p:custDataLst>
              <p:tags r:id="rId1"/>
            </p:custDataLst>
          </p:nvPr>
        </p:nvSpPr>
        <p:spPr>
          <a:xfrm>
            <a:off x="9056536" y="0"/>
            <a:ext cx="3135464"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8CB192D5-889F-4746-8F17-C8335EA47C0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FFED49-73E9-4F48-BB5B-18321DF0D4CF}"/>
              </a:ext>
            </a:extLst>
          </p:cNvPr>
          <p:cNvSpPr>
            <a:spLocks noGrp="1"/>
          </p:cNvSpPr>
          <p:nvPr>
            <p:ph type="title" idx="2"/>
          </p:nvPr>
        </p:nvSpPr>
        <p:spPr>
          <a:xfrm>
            <a:off x="1866900" y="996123"/>
            <a:ext cx="4229100" cy="1621619"/>
          </a:xfrm>
        </p:spPr>
        <p:txBody>
          <a:bodyPr rtlCol="0"/>
          <a:lstStyle>
            <a:lvl1pPr lvl="0">
              <a:defRPr lang="en-US" sz="3600" dirty="0"/>
            </a:lvl1pPr>
          </a:lstStyle>
          <a:p>
            <a:r>
              <a:rPr lang="en-US" dirty="0"/>
              <a:t>CLICK TO EDIT MASTER TITLE STYLE</a:t>
            </a:r>
          </a:p>
        </p:txBody>
      </p:sp>
      <p:sp>
        <p:nvSpPr>
          <p:cNvPr id="5" name="Rectangle 6">
            <a:extLst>
              <a:ext uri="{FC01D9A0-2438-4077-AD4F-C9D277D2E3A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9F52A18-6FC5-45A7-B460-584FFED07E83}"/>
              </a:ext>
            </a:extLst>
          </p:cNvPr>
          <p:cNvSpPr/>
          <p:nvPr userDrawn="1"/>
        </p:nvSpPr>
        <p:spPr>
          <a:xfrm>
            <a:off x="0" y="0"/>
            <a:ext cx="9906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6" name="Номер слайда 21">
            <a:extLst>
              <a:ext uri="{E4D644ED-D207-4C35-857D-E061ABA23C9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A6285CF-CEBE-402E-A760-7AB1FE783B43}"/>
              </a:ext>
            </a:extLst>
          </p:cNvPr>
          <p:cNvSpPr txBox="1"/>
          <p:nvPr userDrawn="1"/>
        </p:nvSpPr>
        <p:spPr>
          <a:xfrm>
            <a:off x="235873" y="64188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AF93C8D9-36CB-4EFC-AE62-1E3437F33436}" type="slidenum">
              <a:t>‹N›</a:t>
            </a:fld>
            <a:endParaRPr lang="en-US" dirty="0">
              <a:solidFill>
                <a:schemeClr val="tx1">
                  <a:alpha val="70000"/>
                  <a:lumMod val="50000"/>
                  <a:lumOff val="50000"/>
                </a:schemeClr>
              </a:solidFill>
            </a:endParaRPr>
          </a:p>
        </p:txBody>
      </p:sp>
      <p:cxnSp>
        <p:nvCxnSpPr>
          <p:cNvPr id="7" name="Straight Connector 8">
            <a:extLst>
              <a:ext uri="{B33F3E9A-4802-469D-A4DB-648F93CB936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24F89FA-35E8-40C6-9134-692615175793}"/>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9">
            <a:extLst>
              <a:ext uri="{D9E2C1F1-9C0C-4F8B-AD02-14C00D5D441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8ABDF34-BD77-4DE4-AB71-AB06E4306B40}"/>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7A1AF3D-FF9B-443C-98A9-38BB48E890E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3_Custom Layout">
    <p:spTree>
      <p:nvGrpSpPr>
        <p:cNvPr id="1" name=""/>
        <p:cNvGrpSpPr/>
        <p:nvPr/>
      </p:nvGrpSpPr>
      <p:grpSpPr>
        <a:xfrm>
          <a:off x="0" y="0"/>
          <a:ext cx="0" cy="0"/>
          <a:chOff x="0" y="0"/>
          <a:chExt cx="0" cy="0"/>
        </a:xfrm>
      </p:grpSpPr>
      <p:sp>
        <p:nvSpPr>
          <p:cNvPr id="2" name="Slide Number Placeholder 2">
            <a:extLst>
              <a:ext uri="{3BE8B57E-C83F-4F93-8F7E-644813495A0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AD4FDB-4F3F-4C35-A951-C8145786C031}"/>
              </a:ext>
            </a:extLst>
          </p:cNvPr>
          <p:cNvSpPr>
            <a:spLocks noGrp="1"/>
          </p:cNvSpPr>
          <p:nvPr>
            <p:ph type="sldNum" sz="quarter"/>
          </p:nvPr>
        </p:nvSpPr>
        <p:spPr>
          <a:xfrm>
            <a:off x="3371337" y="6418876"/>
            <a:ext cx="513735" cy="227164"/>
          </a:xfrm>
        </p:spPr>
        <p:txBody>
          <a:bodyPr rtlCol="0"/>
          <a:lstStyle/>
          <a:p>
            <a:fld id="{82A7321A-25A5-47C7-A2B8-6E63F7665644}" type="slidenum">
              <a:t>‹N›</a:t>
            </a:fld>
            <a:endParaRPr lang="en-US" dirty="0"/>
          </a:p>
        </p:txBody>
      </p:sp>
      <p:sp>
        <p:nvSpPr>
          <p:cNvPr id="3" name="Picture Placeholder 4">
            <a:extLst>
              <a:ext uri="{0E77EE60-B7EA-4284-87A4-4026ADBE63E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1CAD0CE-B2FB-4EF3-9C2D-2896F696309F}"/>
              </a:ext>
            </a:extLst>
          </p:cNvPr>
          <p:cNvSpPr>
            <a:spLocks noGrp="1"/>
          </p:cNvSpPr>
          <p:nvPr>
            <p:ph type="pic" idx="1"/>
            <p:custDataLst>
              <p:tags r:id="rId1"/>
            </p:custDataLst>
          </p:nvPr>
        </p:nvSpPr>
        <p:spPr>
          <a:xfrm>
            <a:off x="0" y="0"/>
            <a:ext cx="3135464"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77323838-2706-480E-BE87-C1BBAF079FF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E39931-9F15-4F34-AB09-2EF1942CF52C}"/>
              </a:ext>
            </a:extLst>
          </p:cNvPr>
          <p:cNvSpPr>
            <a:spLocks noGrp="1"/>
          </p:cNvSpPr>
          <p:nvPr>
            <p:ph type="title" idx="2"/>
          </p:nvPr>
        </p:nvSpPr>
        <p:spPr>
          <a:xfrm>
            <a:off x="5002364" y="996123"/>
            <a:ext cx="4229100" cy="1621619"/>
          </a:xfrm>
        </p:spPr>
        <p:txBody>
          <a:bodyPr rtlCol="0"/>
          <a:lstStyle>
            <a:lvl1pPr lvl="0">
              <a:defRPr lang="en-US" sz="3600" dirty="0"/>
            </a:lvl1pPr>
          </a:lstStyle>
          <a:p>
            <a:r>
              <a:rPr lang="en-US" dirty="0"/>
              <a:t>CLICK TO EDIT MASTER TITLE STYLE</a:t>
            </a:r>
          </a:p>
        </p:txBody>
      </p:sp>
      <p:sp>
        <p:nvSpPr>
          <p:cNvPr id="5" name="Rectangle 6">
            <a:extLst>
              <a:ext uri="{19627BFA-1FF5-4A52-8EDC-5D9E958E9E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1FCE5F-21A9-4C31-A462-3CD851002116}"/>
              </a:ext>
            </a:extLst>
          </p:cNvPr>
          <p:cNvSpPr/>
          <p:nvPr userDrawn="1"/>
        </p:nvSpPr>
        <p:spPr>
          <a:xfrm>
            <a:off x="3135464" y="0"/>
            <a:ext cx="9906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6" name="Номер слайда 21">
            <a:extLst>
              <a:ext uri="{70A04B8E-71FB-46C5-9217-AF8CC37F53D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2E45D17-7F43-49F7-B69E-7A621B673CEA}"/>
              </a:ext>
            </a:extLst>
          </p:cNvPr>
          <p:cNvSpPr txBox="1"/>
          <p:nvPr userDrawn="1"/>
        </p:nvSpPr>
        <p:spPr>
          <a:xfrm>
            <a:off x="3371337" y="64188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189159DD-E3BA-4133-A47C-11C09784F593}" type="slidenum">
              <a:t>‹N›</a:t>
            </a:fld>
            <a:endParaRPr lang="en-US" dirty="0">
              <a:solidFill>
                <a:schemeClr val="tx1">
                  <a:alpha val="70000"/>
                  <a:lumMod val="50000"/>
                  <a:lumOff val="50000"/>
                </a:schemeClr>
              </a:solidFill>
            </a:endParaRPr>
          </a:p>
        </p:txBody>
      </p:sp>
      <p:cxnSp>
        <p:nvCxnSpPr>
          <p:cNvPr id="7" name="Straight Connector 8">
            <a:extLst>
              <a:ext uri="{AF1FF9CD-F57D-497D-A35E-DB63E59FA7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60AD72-4DE8-4AB4-A5AD-D9AB8E0FED07}"/>
              </a:ext>
            </a:extLst>
          </p:cNvPr>
          <p:cNvCxnSpPr/>
          <p:nvPr/>
        </p:nvCxnSpPr>
        <p:spPr>
          <a:xfrm>
            <a:off x="3604351"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9">
            <a:extLst>
              <a:ext uri="{B35A2644-5C8A-4616-B2B6-7E27C1821A5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7D0E5AD-7C34-4FC1-9D3F-DE26D3C17583}"/>
              </a:ext>
            </a:extLst>
          </p:cNvPr>
          <p:cNvCxnSpPr/>
          <p:nvPr/>
        </p:nvCxnSpPr>
        <p:spPr>
          <a:xfrm>
            <a:off x="365205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6CC99C08-9D58-4621-854F-26E91430F42C}">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Slide Number Placeholder 2">
            <a:extLst>
              <a:ext uri="{C99E6E53-D689-492B-BE78-800D78BBCD7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D9C0E6E-FCB1-4EEB-9E28-562209B80FAE}"/>
              </a:ext>
            </a:extLst>
          </p:cNvPr>
          <p:cNvSpPr>
            <a:spLocks noGrp="1"/>
          </p:cNvSpPr>
          <p:nvPr>
            <p:ph type="sldNum" sz="quarter"/>
          </p:nvPr>
        </p:nvSpPr>
        <p:spPr/>
        <p:txBody>
          <a:bodyPr rtlCol="0"/>
          <a:lstStyle/>
          <a:p>
            <a:fld id="{D68A5ACF-8C81-485C-9646-9C4D186AC443}" type="slidenum">
              <a:t>‹N›</a:t>
            </a:fld>
            <a:endParaRPr lang="en-US" dirty="0"/>
          </a:p>
        </p:txBody>
      </p:sp>
      <p:sp>
        <p:nvSpPr>
          <p:cNvPr id="3" name="Title 4">
            <a:extLst>
              <a:ext uri="{EBCCBDF6-F0DA-4E36-80B6-6BC71E8A95D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BDB5C96-9FDE-4BE1-A678-B21B4ED8A621}"/>
              </a:ext>
            </a:extLst>
          </p:cNvPr>
          <p:cNvSpPr>
            <a:spLocks noGrp="1"/>
          </p:cNvSpPr>
          <p:nvPr>
            <p:ph type="title" idx="1"/>
          </p:nvPr>
        </p:nvSpPr>
        <p:spPr>
          <a:xfrm>
            <a:off x="1866900" y="996123"/>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C9192C21-C1D7-446D-A19D-3B7CF95B203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E66886F-24B9-4004-B7A1-11B1B4B57E3C}"/>
              </a:ext>
            </a:extLst>
          </p:cNvPr>
          <p:cNvSpPr>
            <a:spLocks noGrp="1"/>
          </p:cNvSpPr>
          <p:nvPr>
            <p:ph type="pic" idx="2"/>
            <p:custDataLst>
              <p:tags r:id="rId1"/>
            </p:custDataLst>
          </p:nvPr>
        </p:nvSpPr>
        <p:spPr>
          <a:xfrm>
            <a:off x="6096001" y="1181099"/>
            <a:ext cx="5524500" cy="2839357"/>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E516E2C1-9FCA-4C83-97B3-6B0016F5B0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903DA33-58ED-4681-BABB-FD2133569932}"/>
              </a:ext>
            </a:extLst>
          </p:cNvPr>
          <p:cNvSpPr>
            <a:spLocks noGrp="1"/>
          </p:cNvSpPr>
          <p:nvPr>
            <p:ph type="pic" idx="3"/>
            <p:custDataLst>
              <p:tags r:id="rId2"/>
            </p:custDataLst>
          </p:nvPr>
        </p:nvSpPr>
        <p:spPr>
          <a:xfrm>
            <a:off x="3628571" y="4020456"/>
            <a:ext cx="3093359" cy="19594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B33C2089-C38B-42FF-AAB8-F991C65C050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Slide Number Placeholder 2">
            <a:extLst>
              <a:ext uri="{A7060CE5-20EE-46CE-9C3F-9E8EFD1BF70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52D3323-19DD-4F1F-949D-B4C5AEEE3283}"/>
              </a:ext>
            </a:extLst>
          </p:cNvPr>
          <p:cNvSpPr>
            <a:spLocks noGrp="1"/>
          </p:cNvSpPr>
          <p:nvPr>
            <p:ph type="sldNum" sz="quarter"/>
          </p:nvPr>
        </p:nvSpPr>
        <p:spPr/>
        <p:txBody>
          <a:bodyPr rtlCol="0"/>
          <a:lstStyle/>
          <a:p>
            <a:fld id="{8182A5B3-447A-4C40-A2E0-217A4E7C0C4E}" type="slidenum">
              <a:t>‹N›</a:t>
            </a:fld>
            <a:endParaRPr lang="en-US" dirty="0"/>
          </a:p>
        </p:txBody>
      </p:sp>
      <p:sp>
        <p:nvSpPr>
          <p:cNvPr id="3" name="Title 4">
            <a:extLst>
              <a:ext uri="{C9DF2026-2D96-4BE4-8E66-20C6D98602D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AC79913-C5D7-4CA9-8874-A8FFBCC1DC47}"/>
              </a:ext>
            </a:extLst>
          </p:cNvPr>
          <p:cNvSpPr>
            <a:spLocks noGrp="1"/>
          </p:cNvSpPr>
          <p:nvPr>
            <p:ph type="title" idx="1"/>
          </p:nvPr>
        </p:nvSpPr>
        <p:spPr>
          <a:xfrm>
            <a:off x="1866900" y="2500438"/>
            <a:ext cx="4229100" cy="1857123"/>
          </a:xfrm>
        </p:spPr>
        <p:txBody>
          <a:bodyPr rtlCol="0"/>
          <a:lstStyle/>
          <a:p>
            <a:r>
              <a:rPr lang="en-US" dirty="0"/>
              <a:t>CLICK TO EDIT MASTER TITLE STYLE</a:t>
            </a:r>
          </a:p>
        </p:txBody>
      </p:sp>
      <p:sp>
        <p:nvSpPr>
          <p:cNvPr id="4" name="Picture Placeholder 4">
            <a:extLst>
              <a:ext uri="{FFFA637B-9B2C-47E7-A04D-8FFD80893EF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E102C9-3DE4-480B-8E1C-E5293DF1A37D}"/>
              </a:ext>
            </a:extLst>
          </p:cNvPr>
          <p:cNvSpPr>
            <a:spLocks noGrp="1"/>
          </p:cNvSpPr>
          <p:nvPr>
            <p:ph type="pic" idx="2"/>
            <p:custDataLst>
              <p:tags r:id="rId1"/>
            </p:custDataLst>
          </p:nvPr>
        </p:nvSpPr>
        <p:spPr>
          <a:xfrm>
            <a:off x="10167256" y="0"/>
            <a:ext cx="2024743" cy="3106057"/>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84FFA3C7-CC2C-4B3E-8240-E54980A03C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AC10AC7-F0AF-4B51-A4EC-3BCEAC43CAAD}"/>
              </a:ext>
            </a:extLst>
          </p:cNvPr>
          <p:cNvSpPr>
            <a:spLocks noGrp="1"/>
          </p:cNvSpPr>
          <p:nvPr>
            <p:ph type="pic" idx="3"/>
            <p:custDataLst>
              <p:tags r:id="rId2"/>
            </p:custDataLst>
          </p:nvPr>
        </p:nvSpPr>
        <p:spPr>
          <a:xfrm>
            <a:off x="8142512" y="0"/>
            <a:ext cx="2024743" cy="569685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9FA58E4D-CE58-4D1B-859D-14DA825BB01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20B958-4866-4C12-806A-561CFA7DD70B}"/>
              </a:ext>
            </a:extLst>
          </p:cNvPr>
          <p:cNvSpPr>
            <a:spLocks noGrp="1"/>
          </p:cNvSpPr>
          <p:nvPr>
            <p:ph type="pic" idx="4"/>
            <p:custDataLst>
              <p:tags r:id="rId3"/>
            </p:custDataLst>
          </p:nvPr>
        </p:nvSpPr>
        <p:spPr>
          <a:xfrm>
            <a:off x="6117769" y="0"/>
            <a:ext cx="2024743" cy="496388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5113B06E-C291-49FB-B9DB-FB14E7BF18D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Slide Number Placeholder 2">
            <a:extLst>
              <a:ext uri="{8572BCF2-630F-4B69-B76A-0B567871187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3526F09-B04F-4FD1-8922-A8BA01320464}"/>
              </a:ext>
            </a:extLst>
          </p:cNvPr>
          <p:cNvSpPr>
            <a:spLocks noGrp="1"/>
          </p:cNvSpPr>
          <p:nvPr>
            <p:ph type="sldNum" sz="quarter"/>
          </p:nvPr>
        </p:nvSpPr>
        <p:spPr/>
        <p:txBody>
          <a:bodyPr rtlCol="0"/>
          <a:lstStyle/>
          <a:p>
            <a:fld id="{32C39F37-6AE6-4AB9-BEE0-2E7C792DF7EB}" type="slidenum">
              <a:t>‹N›</a:t>
            </a:fld>
            <a:endParaRPr lang="en-US" dirty="0"/>
          </a:p>
        </p:txBody>
      </p:sp>
      <p:sp>
        <p:nvSpPr>
          <p:cNvPr id="3" name="Picture Placeholder 4">
            <a:extLst>
              <a:ext uri="{0AD7D792-020C-4B32-844B-580615FF13F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6A9973B-F340-4AC3-9C06-087A0B7B0536}"/>
              </a:ext>
            </a:extLst>
          </p:cNvPr>
          <p:cNvSpPr>
            <a:spLocks noGrp="1"/>
          </p:cNvSpPr>
          <p:nvPr>
            <p:ph type="pic" idx="1"/>
            <p:custDataLst>
              <p:tags r:id="rId1"/>
            </p:custDataLst>
          </p:nvPr>
        </p:nvSpPr>
        <p:spPr>
          <a:xfrm>
            <a:off x="990600" y="1952170"/>
            <a:ext cx="2024743" cy="4905829"/>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6C7C5F02-F8E1-4E2B-9D65-EF00363EFF6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2AABBB7-0D97-4FB7-8058-DD4C11BD04C1}"/>
              </a:ext>
            </a:extLst>
          </p:cNvPr>
          <p:cNvSpPr>
            <a:spLocks noGrp="1"/>
          </p:cNvSpPr>
          <p:nvPr>
            <p:ph type="pic" idx="2"/>
            <p:custDataLst>
              <p:tags r:id="rId2"/>
            </p:custDataLst>
          </p:nvPr>
        </p:nvSpPr>
        <p:spPr>
          <a:xfrm>
            <a:off x="3015343" y="1181101"/>
            <a:ext cx="2024743" cy="56768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44CF7021-43B3-4166-8C0D-C4AAEEC8C95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C0D3493-D932-477D-9777-60694B6EA57A}"/>
              </a:ext>
            </a:extLst>
          </p:cNvPr>
          <p:cNvSpPr>
            <a:spLocks noGrp="1"/>
          </p:cNvSpPr>
          <p:nvPr>
            <p:ph type="pic" idx="3"/>
            <p:custDataLst>
              <p:tags r:id="rId3"/>
            </p:custDataLst>
          </p:nvPr>
        </p:nvSpPr>
        <p:spPr>
          <a:xfrm>
            <a:off x="5040086" y="2728687"/>
            <a:ext cx="2024743" cy="4129313"/>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8331E9CF-4EBA-48B6-9F05-DA53A84C71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63477FA-EE16-4F74-8D90-CB95C66DC51E}"/>
              </a:ext>
            </a:extLst>
          </p:cNvPr>
          <p:cNvSpPr>
            <a:spLocks noGrp="1"/>
          </p:cNvSpPr>
          <p:nvPr>
            <p:ph type="title" idx="4"/>
          </p:nvPr>
        </p:nvSpPr>
        <p:spPr>
          <a:xfrm>
            <a:off x="6096000" y="996123"/>
            <a:ext cx="4229100" cy="1621619"/>
          </a:xfrm>
        </p:spPr>
        <p:txBody>
          <a:bodyPr rtlCol="0"/>
          <a:lstStyle>
            <a:lvl1pPr lvl="0">
              <a:defRPr lang="en-US" sz="3600" dirty="0"/>
            </a:lvl1pPr>
          </a:lstStyle>
          <a:p>
            <a:r>
              <a:rPr lang="en-US" dirty="0"/>
              <a:t>CLICK TO EDIT MASTER TITLE STYLE</a:t>
            </a:r>
          </a:p>
        </p:txBody>
      </p:sp>
    </p:spTree>
    <p:extLst>
      <p:ext uri="{82A3B172-5A9F-46A3-B923-F52AF0C50B6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 name="Slide Number Placeholder 2">
            <a:extLst>
              <a:ext uri="{CCD66E2F-5350-4BEF-A6AD-F9BD58C0F27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3BEC748-38C6-4078-9F9E-DCFA055F08E8}"/>
              </a:ext>
            </a:extLst>
          </p:cNvPr>
          <p:cNvSpPr>
            <a:spLocks noGrp="1"/>
          </p:cNvSpPr>
          <p:nvPr>
            <p:ph type="sldNum" sz="quarter"/>
          </p:nvPr>
        </p:nvSpPr>
        <p:spPr/>
        <p:txBody>
          <a:bodyPr rtlCol="0"/>
          <a:lstStyle/>
          <a:p>
            <a:fld id="{F6C7938C-44F6-4A5D-8293-991DCAE1E6B9}" type="slidenum">
              <a:t>‹N›</a:t>
            </a:fld>
            <a:endParaRPr lang="en-US" dirty="0"/>
          </a:p>
        </p:txBody>
      </p:sp>
      <p:sp>
        <p:nvSpPr>
          <p:cNvPr id="3" name="Picture Placeholder 4">
            <a:extLst>
              <a:ext uri="{C8331713-6BF9-4C70-A56F-7A9705898C5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4DE6018-41E4-4ECD-A21C-C53B19216422}"/>
              </a:ext>
            </a:extLst>
          </p:cNvPr>
          <p:cNvSpPr>
            <a:spLocks noGrp="1"/>
          </p:cNvSpPr>
          <p:nvPr>
            <p:ph type="pic" idx="1"/>
            <p:custDataLst>
              <p:tags r:id="rId1"/>
            </p:custDataLst>
          </p:nvPr>
        </p:nvSpPr>
        <p:spPr>
          <a:xfrm>
            <a:off x="9056536" y="0"/>
            <a:ext cx="3135464"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D7ADF3F8-9CE8-49FB-8BE5-B7C67514688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F742BF8-6FBB-45A0-A5EC-C7B8D8B09E2B}"/>
              </a:ext>
            </a:extLst>
          </p:cNvPr>
          <p:cNvSpPr>
            <a:spLocks noGrp="1"/>
          </p:cNvSpPr>
          <p:nvPr>
            <p:ph type="title" idx="2"/>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CF8AE579-FA2E-4C53-BC05-1964C22F02A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2" name="Slide Number Placeholder 2">
            <a:extLst>
              <a:ext uri="{C161699E-9340-4AAA-B736-802CA657C0D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9E42C5F-FCF8-4FE0-8370-7EE89F223ED1}"/>
              </a:ext>
            </a:extLst>
          </p:cNvPr>
          <p:cNvSpPr>
            <a:spLocks noGrp="1"/>
          </p:cNvSpPr>
          <p:nvPr>
            <p:ph type="sldNum" sz="quarter"/>
          </p:nvPr>
        </p:nvSpPr>
        <p:spPr/>
        <p:txBody>
          <a:bodyPr rtlCol="0"/>
          <a:lstStyle/>
          <a:p>
            <a:fld id="{69F4FA39-8B51-4568-95E0-BEF2EA71EF22}" type="slidenum">
              <a:t>‹N›</a:t>
            </a:fld>
            <a:endParaRPr lang="en-US" dirty="0"/>
          </a:p>
        </p:txBody>
      </p:sp>
      <p:sp>
        <p:nvSpPr>
          <p:cNvPr id="3" name="Picture Placeholder 4">
            <a:extLst>
              <a:ext uri="{40602266-DCE2-4599-B100-58F3D573DA8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E9DA01-FF38-4E38-A96D-078D7D31D4A9}"/>
              </a:ext>
            </a:extLst>
          </p:cNvPr>
          <p:cNvSpPr>
            <a:spLocks noGrp="1"/>
          </p:cNvSpPr>
          <p:nvPr>
            <p:ph type="pic" idx="1"/>
            <p:custDataLst>
              <p:tags r:id="rId1"/>
            </p:custDataLst>
          </p:nvPr>
        </p:nvSpPr>
        <p:spPr>
          <a:xfrm>
            <a:off x="0" y="0"/>
            <a:ext cx="6096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D743ADBE-EF5F-4BE7-92C3-CCA8ACFB0A8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025DEE7-22DB-49FE-A0B0-63DDF887D900}"/>
              </a:ext>
            </a:extLst>
          </p:cNvPr>
          <p:cNvSpPr>
            <a:spLocks noGrp="1"/>
          </p:cNvSpPr>
          <p:nvPr>
            <p:ph type="title" idx="2"/>
          </p:nvPr>
        </p:nvSpPr>
        <p:spPr>
          <a:xfrm>
            <a:off x="5206448" y="990269"/>
            <a:ext cx="6414052" cy="2438731"/>
          </a:xfrm>
        </p:spPr>
        <p:txBody>
          <a:bodyPr rtlCol="0"/>
          <a:lstStyle>
            <a:lvl1pPr lvl="0">
              <a:defRPr lang="en-US" sz="5400" dirty="0"/>
            </a:lvl1pPr>
          </a:lstStyle>
          <a:p>
            <a:r>
              <a:rPr lang="en-US" dirty="0"/>
              <a:t>CLICK TO EDIT MASTER TITLE STYLE</a:t>
            </a:r>
          </a:p>
        </p:txBody>
      </p:sp>
    </p:spTree>
    <p:extLst>
      <p:ext uri="{31631C32-93F0-41A4-9A76-79C047FC763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Slide Number Placeholder 2">
            <a:extLst>
              <a:ext uri="{402532DC-AB97-4A4F-9E4A-55D15F7E242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157E43-7839-4054-AEA0-5E81C164274C}"/>
              </a:ext>
            </a:extLst>
          </p:cNvPr>
          <p:cNvSpPr>
            <a:spLocks noGrp="1"/>
          </p:cNvSpPr>
          <p:nvPr>
            <p:ph type="sldNum" sz="quarter"/>
          </p:nvPr>
        </p:nvSpPr>
        <p:spPr/>
        <p:txBody>
          <a:bodyPr rtlCol="0"/>
          <a:lstStyle/>
          <a:p>
            <a:fld id="{EEF54EF7-720B-47AE-AC96-E9FE55D2EB01}" type="slidenum">
              <a:t>‹N›</a:t>
            </a:fld>
            <a:endParaRPr lang="en-US" dirty="0"/>
          </a:p>
        </p:txBody>
      </p:sp>
      <p:sp>
        <p:nvSpPr>
          <p:cNvPr id="3" name="Picture Placeholder 4">
            <a:extLst>
              <a:ext uri="{3AC8AD01-9597-4A89-9B6A-05486DFF41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419D906-EE28-4733-85F1-6729BA5B2F87}"/>
              </a:ext>
            </a:extLst>
          </p:cNvPr>
          <p:cNvSpPr>
            <a:spLocks noGrp="1"/>
          </p:cNvSpPr>
          <p:nvPr>
            <p:ph type="pic" idx="1"/>
            <p:custDataLst>
              <p:tags r:id="rId1"/>
            </p:custDataLst>
          </p:nvPr>
        </p:nvSpPr>
        <p:spPr>
          <a:xfrm>
            <a:off x="4579950" y="0"/>
            <a:ext cx="7612049"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82BD12CA-2E12-482E-8798-676BB220000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301AEC-DD73-4252-9F5E-C50AD61ECB73}"/>
              </a:ext>
            </a:extLst>
          </p:cNvPr>
          <p:cNvSpPr>
            <a:spLocks noGrp="1"/>
          </p:cNvSpPr>
          <p:nvPr>
            <p:ph type="title" idx="2"/>
          </p:nvPr>
        </p:nvSpPr>
        <p:spPr>
          <a:xfrm>
            <a:off x="1866900" y="990269"/>
            <a:ext cx="6414052" cy="2438731"/>
          </a:xfrm>
        </p:spPr>
        <p:txBody>
          <a:bodyPr rtlCol="0"/>
          <a:lstStyle>
            <a:lvl1pPr lvl="0">
              <a:defRPr lang="en-US" sz="5400" dirty="0"/>
            </a:lvl1pPr>
          </a:lstStyle>
          <a:p>
            <a:r>
              <a:rPr lang="en-US" dirty="0"/>
              <a:t>CLICK TO EDIT MASTER TITLE STYLE</a:t>
            </a:r>
          </a:p>
        </p:txBody>
      </p:sp>
    </p:spTree>
    <p:extLst>
      <p:ext uri="{D57CB361-449A-464E-B9B9-EB77FEF6150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 name="Slide Number Placeholder 2">
            <a:extLst>
              <a:ext uri="{073E12A4-D564-4F21-8F0A-8943A9367D5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5279B5-C399-4CC5-BBA6-21785A36E899}"/>
              </a:ext>
            </a:extLst>
          </p:cNvPr>
          <p:cNvSpPr>
            <a:spLocks noGrp="1"/>
          </p:cNvSpPr>
          <p:nvPr>
            <p:ph type="sldNum" sz="quarter"/>
          </p:nvPr>
        </p:nvSpPr>
        <p:spPr/>
        <p:txBody>
          <a:bodyPr rtlCol="0"/>
          <a:lstStyle/>
          <a:p>
            <a:fld id="{2617042C-A337-4E90-8346-768991282206}" type="slidenum">
              <a:t>‹N›</a:t>
            </a:fld>
            <a:endParaRPr lang="en-US" dirty="0"/>
          </a:p>
        </p:txBody>
      </p:sp>
      <p:sp>
        <p:nvSpPr>
          <p:cNvPr id="3" name="Picture Placeholder 4">
            <a:extLst>
              <a:ext uri="{F74D017D-2664-401E-AD8D-766BC594324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E9E01E2-8F9A-4E94-A339-DD18D936141E}"/>
              </a:ext>
            </a:extLst>
          </p:cNvPr>
          <p:cNvSpPr>
            <a:spLocks noGrp="1"/>
          </p:cNvSpPr>
          <p:nvPr>
            <p:ph type="pic" idx="1"/>
            <p:custDataLst>
              <p:tags r:id="rId1"/>
            </p:custDataLst>
          </p:nvPr>
        </p:nvSpPr>
        <p:spPr>
          <a:xfrm>
            <a:off x="1866900" y="0"/>
            <a:ext cx="10325101" cy="3429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78F4483A-05A6-4633-97C9-1C09FAAFB09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35A601-BE92-45BA-8D15-AA124BDD9231}"/>
              </a:ext>
            </a:extLst>
          </p:cNvPr>
          <p:cNvSpPr>
            <a:spLocks noGrp="1"/>
          </p:cNvSpPr>
          <p:nvPr>
            <p:ph type="title" idx="2"/>
          </p:nvPr>
        </p:nvSpPr>
        <p:spPr>
          <a:xfrm>
            <a:off x="1866900" y="3715469"/>
            <a:ext cx="4229100" cy="1621619"/>
          </a:xfrm>
        </p:spPr>
        <p:txBody>
          <a:bodyPr rtlCol="0"/>
          <a:lstStyle>
            <a:lvl1pPr lvl="0">
              <a:defRPr lang="en-US" sz="3600" dirty="0"/>
            </a:lvl1pPr>
          </a:lstStyle>
          <a:p>
            <a:r>
              <a:rPr lang="en-US" dirty="0"/>
              <a:t>CLICK TO EDIT MASTER TITLE STYLE</a:t>
            </a:r>
          </a:p>
        </p:txBody>
      </p:sp>
    </p:spTree>
    <p:extLst>
      <p:ext uri="{82B4B12A-1E5A-43DC-AAE7-26A1C851ECCC}">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2" name="Slide Number Placeholder 2">
            <a:extLst>
              <a:ext uri="{EBC4FEC2-8527-4676-9F5E-A90487EE31C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07E7C0-7572-4DA5-B080-6896F511F221}"/>
              </a:ext>
            </a:extLst>
          </p:cNvPr>
          <p:cNvSpPr>
            <a:spLocks noGrp="1"/>
          </p:cNvSpPr>
          <p:nvPr>
            <p:ph type="sldNum" sz="quarter"/>
          </p:nvPr>
        </p:nvSpPr>
        <p:spPr/>
        <p:txBody>
          <a:bodyPr rtlCol="0"/>
          <a:lstStyle/>
          <a:p>
            <a:fld id="{747FE163-0583-477D-9D8E-40C0A874E548}" type="slidenum">
              <a:t>‹N›</a:t>
            </a:fld>
            <a:endParaRPr lang="en-US" dirty="0"/>
          </a:p>
        </p:txBody>
      </p:sp>
      <p:sp>
        <p:nvSpPr>
          <p:cNvPr id="3" name="Picture Placeholder 4">
            <a:extLst>
              <a:ext uri="{7ED3FBE9-D0D9-4F6C-9313-B7D8A278E7B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CEE07B7-BF9D-4283-B987-818D55E1D80B}"/>
              </a:ext>
            </a:extLst>
          </p:cNvPr>
          <p:cNvSpPr>
            <a:spLocks noGrp="1"/>
          </p:cNvSpPr>
          <p:nvPr>
            <p:ph type="pic" idx="1"/>
            <p:custDataLst>
              <p:tags r:id="rId1"/>
            </p:custDataLst>
          </p:nvPr>
        </p:nvSpPr>
        <p:spPr>
          <a:xfrm>
            <a:off x="1866900" y="3429000"/>
            <a:ext cx="10325101" cy="3429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BC95ACFF-24C0-4665-BA10-85E35AC3516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4A22A04-8344-4F5D-9738-342ED0D0CDD0}"/>
              </a:ext>
            </a:extLst>
          </p:cNvPr>
          <p:cNvSpPr>
            <a:spLocks noGrp="1"/>
          </p:cNvSpPr>
          <p:nvPr>
            <p:ph type="title" idx="2"/>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752049C2-0716-48FA-BD6C-F81A7AA4A9E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Slide Number Placeholder 2">
            <a:extLst>
              <a:ext uri="{30173CD8-08CC-4EF5-870D-0449F1286E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296B82A-AC09-4F6A-BC17-4CE213A86AC4}"/>
              </a:ext>
            </a:extLst>
          </p:cNvPr>
          <p:cNvSpPr>
            <a:spLocks noGrp="1"/>
          </p:cNvSpPr>
          <p:nvPr>
            <p:ph type="sldNum" sz="quarter"/>
          </p:nvPr>
        </p:nvSpPr>
        <p:spPr/>
        <p:txBody>
          <a:bodyPr rtlCol="0"/>
          <a:lstStyle/>
          <a:p>
            <a:fld id="{73F23A57-3EC5-444F-80E7-F913DD3CD731}" type="slidenum">
              <a:t>‹N›</a:t>
            </a:fld>
            <a:endParaRPr lang="en-US" dirty="0"/>
          </a:p>
        </p:txBody>
      </p:sp>
      <p:sp>
        <p:nvSpPr>
          <p:cNvPr id="3" name="Picture Placeholder 4">
            <a:extLst>
              <a:ext uri="{986144C8-F62A-45FA-98EC-BD818DDF8C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DC33BA-1E0C-4ECB-A0DC-FEE6936B1D86}"/>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D62A9ADF-182F-46BD-A918-84FFD75408EF}">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2" name="Slide Number Placeholder 2">
            <a:extLst>
              <a:ext uri="{CA4DB261-19DF-4C38-ABDD-77F6E11442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4A3BECD-67DE-4B42-BF2B-8A7210045B73}"/>
              </a:ext>
            </a:extLst>
          </p:cNvPr>
          <p:cNvSpPr>
            <a:spLocks noGrp="1"/>
          </p:cNvSpPr>
          <p:nvPr>
            <p:ph type="sldNum" sz="quarter"/>
          </p:nvPr>
        </p:nvSpPr>
        <p:spPr/>
        <p:txBody>
          <a:bodyPr rtlCol="0"/>
          <a:lstStyle/>
          <a:p>
            <a:fld id="{C5F484E3-AC86-4B9C-924E-3BC6E9635C02}" type="slidenum">
              <a:t>‹N›</a:t>
            </a:fld>
            <a:endParaRPr lang="en-US" dirty="0"/>
          </a:p>
        </p:txBody>
      </p:sp>
      <p:sp>
        <p:nvSpPr>
          <p:cNvPr id="3" name="Picture Placeholder 4">
            <a:extLst>
              <a:ext uri="{6E345F9C-5AC2-453F-9ADA-A705F5F1C5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ABB5DA6-2D05-4191-B8FA-CCD0F8F2D8A6}"/>
              </a:ext>
            </a:extLst>
          </p:cNvPr>
          <p:cNvSpPr>
            <a:spLocks noGrp="1"/>
          </p:cNvSpPr>
          <p:nvPr>
            <p:ph type="pic" idx="1"/>
            <p:custDataLst>
              <p:tags r:id="rId1"/>
            </p:custDataLst>
          </p:nvPr>
        </p:nvSpPr>
        <p:spPr>
          <a:xfrm>
            <a:off x="1866900" y="3429000"/>
            <a:ext cx="4229100" cy="252185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4711814A-9DA6-4F76-82BE-113C3632D27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D13EE65-3731-4CAF-8554-818155AD7065}"/>
              </a:ext>
            </a:extLst>
          </p:cNvPr>
          <p:cNvSpPr>
            <a:spLocks noGrp="1"/>
          </p:cNvSpPr>
          <p:nvPr>
            <p:ph type="pic" idx="2"/>
            <p:custDataLst>
              <p:tags r:id="rId2"/>
            </p:custDataLst>
          </p:nvPr>
        </p:nvSpPr>
        <p:spPr>
          <a:xfrm>
            <a:off x="6489700" y="3429000"/>
            <a:ext cx="4229100" cy="252185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162A1F89-BB0C-4E60-A7D4-94A8E7BF8D96}">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2" name="Slide Number Placeholder 2">
            <a:extLst>
              <a:ext uri="{53C82272-2851-4DE0-A10C-B6A609B7708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F5B916-3C0F-4F4B-BD28-423B3B217509}"/>
              </a:ext>
            </a:extLst>
          </p:cNvPr>
          <p:cNvSpPr>
            <a:spLocks noGrp="1"/>
          </p:cNvSpPr>
          <p:nvPr>
            <p:ph type="sldNum" sz="quarter"/>
          </p:nvPr>
        </p:nvSpPr>
        <p:spPr/>
        <p:txBody>
          <a:bodyPr rtlCol="0"/>
          <a:lstStyle/>
          <a:p>
            <a:fld id="{913D0C75-2AE8-421D-A324-872095A70742}" type="slidenum">
              <a:t>‹N›</a:t>
            </a:fld>
            <a:endParaRPr lang="en-US" dirty="0"/>
          </a:p>
        </p:txBody>
      </p:sp>
      <p:sp>
        <p:nvSpPr>
          <p:cNvPr id="3" name="Picture Placeholder 4">
            <a:extLst>
              <a:ext uri="{EBEBC80E-778C-4D4B-8ACF-DAE3F885C84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75B9F68-BC8C-4901-8AA3-E6E2A73F378F}"/>
              </a:ext>
            </a:extLst>
          </p:cNvPr>
          <p:cNvSpPr>
            <a:spLocks noGrp="1"/>
          </p:cNvSpPr>
          <p:nvPr>
            <p:ph type="pic" idx="1"/>
            <p:custDataLst>
              <p:tags r:id="rId1"/>
            </p:custDataLst>
          </p:nvPr>
        </p:nvSpPr>
        <p:spPr>
          <a:xfrm>
            <a:off x="1866900" y="2569026"/>
            <a:ext cx="3423557" cy="219891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FA448102-82E5-46A8-A5A0-67A333C8A6C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CB771BA-5F1E-4705-B6F5-661C3DBD0A23}"/>
              </a:ext>
            </a:extLst>
          </p:cNvPr>
          <p:cNvSpPr>
            <a:spLocks noGrp="1"/>
          </p:cNvSpPr>
          <p:nvPr>
            <p:ph type="pic" idx="2"/>
            <p:custDataLst>
              <p:tags r:id="rId2"/>
            </p:custDataLst>
          </p:nvPr>
        </p:nvSpPr>
        <p:spPr>
          <a:xfrm>
            <a:off x="5317671" y="2569026"/>
            <a:ext cx="3423557" cy="219891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385AE488-B4B8-4BC4-8024-5C36267D029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B125456-ACD9-447D-8D67-A082C7B96C2A}"/>
              </a:ext>
            </a:extLst>
          </p:cNvPr>
          <p:cNvSpPr>
            <a:spLocks noGrp="1"/>
          </p:cNvSpPr>
          <p:nvPr>
            <p:ph type="pic" idx="3"/>
            <p:custDataLst>
              <p:tags r:id="rId3"/>
            </p:custDataLst>
          </p:nvPr>
        </p:nvSpPr>
        <p:spPr>
          <a:xfrm>
            <a:off x="8768443" y="2569026"/>
            <a:ext cx="3423557" cy="219891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045B6B1E-4CE7-426A-8EB5-48D8191F77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8284D36-3C11-4187-9D42-C99ECD03FA59}"/>
              </a:ext>
            </a:extLst>
          </p:cNvPr>
          <p:cNvSpPr>
            <a:spLocks noGrp="1"/>
          </p:cNvSpPr>
          <p:nvPr>
            <p:ph type="title" idx="4"/>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17613D25-EFB9-4BDE-AFCD-9B5C470C1BB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2" name="Slide Number Placeholder 2">
            <a:extLst>
              <a:ext uri="{2D1A7CC4-09C1-47DE-AA6F-401B383F0BA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05AE42-1CD1-4E43-B6A9-90DB471BADAF}"/>
              </a:ext>
            </a:extLst>
          </p:cNvPr>
          <p:cNvSpPr>
            <a:spLocks noGrp="1"/>
          </p:cNvSpPr>
          <p:nvPr>
            <p:ph type="sldNum" sz="quarter"/>
          </p:nvPr>
        </p:nvSpPr>
        <p:spPr/>
        <p:txBody>
          <a:bodyPr rtlCol="0"/>
          <a:lstStyle/>
          <a:p>
            <a:fld id="{EEB93B3C-5EAB-495D-8385-73BD2E8910EB}" type="slidenum">
              <a:t>‹N›</a:t>
            </a:fld>
            <a:endParaRPr lang="en-US" dirty="0"/>
          </a:p>
        </p:txBody>
      </p:sp>
      <p:sp>
        <p:nvSpPr>
          <p:cNvPr id="3" name="Picture Placeholder 4">
            <a:extLst>
              <a:ext uri="{F7218CB6-1F87-41C2-820E-D6D906D8A1A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F631D11-993E-4DBD-BD4A-1EFE186072D6}"/>
              </a:ext>
            </a:extLst>
          </p:cNvPr>
          <p:cNvSpPr>
            <a:spLocks noGrp="1"/>
          </p:cNvSpPr>
          <p:nvPr>
            <p:ph type="pic" idx="1"/>
            <p:custDataLst>
              <p:tags r:id="rId1"/>
            </p:custDataLst>
          </p:nvPr>
        </p:nvSpPr>
        <p:spPr>
          <a:xfrm>
            <a:off x="1866900" y="3004456"/>
            <a:ext cx="2385784" cy="31278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D12BD81C-B041-4FA9-9BEC-3DDE8CF647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03DDAAB-51D4-490A-AEC9-F05347FC3334}"/>
              </a:ext>
            </a:extLst>
          </p:cNvPr>
          <p:cNvSpPr>
            <a:spLocks noGrp="1"/>
          </p:cNvSpPr>
          <p:nvPr>
            <p:ph type="title" idx="2"/>
          </p:nvPr>
        </p:nvSpPr>
        <p:spPr>
          <a:xfrm>
            <a:off x="1866900" y="996123"/>
            <a:ext cx="4229100" cy="1621619"/>
          </a:xfrm>
        </p:spPr>
        <p:txBody>
          <a:bodyPr rtlCol="0"/>
          <a:lstStyle>
            <a:lvl1pPr lvl="0">
              <a:defRPr lang="en-US" sz="3600" dirty="0"/>
            </a:lvl1pPr>
          </a:lstStyle>
          <a:p>
            <a:r>
              <a:rPr lang="en-US" dirty="0"/>
              <a:t>CLICK TO EDIT MASTER TITLE STYLE</a:t>
            </a:r>
          </a:p>
        </p:txBody>
      </p:sp>
      <p:sp>
        <p:nvSpPr>
          <p:cNvPr id="5" name="Picture Placeholder 4">
            <a:extLst>
              <a:ext uri="{EFCB8A16-77C5-4224-8446-5A12F3E871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5288C8-D8EC-4008-9196-F19AAE15FEC2}"/>
              </a:ext>
            </a:extLst>
          </p:cNvPr>
          <p:cNvSpPr>
            <a:spLocks noGrp="1"/>
          </p:cNvSpPr>
          <p:nvPr>
            <p:ph type="pic" idx="3"/>
            <p:custDataLst>
              <p:tags r:id="rId2"/>
            </p:custDataLst>
          </p:nvPr>
        </p:nvSpPr>
        <p:spPr>
          <a:xfrm>
            <a:off x="4322839" y="3004456"/>
            <a:ext cx="2385784" cy="31278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20A188A8-29B0-48D1-94F2-6945B77D6CF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4922484-E6CF-411E-9807-07D490BBFF0D}"/>
              </a:ext>
            </a:extLst>
          </p:cNvPr>
          <p:cNvSpPr>
            <a:spLocks noGrp="1"/>
          </p:cNvSpPr>
          <p:nvPr>
            <p:ph type="pic" idx="4"/>
            <p:custDataLst>
              <p:tags r:id="rId3"/>
            </p:custDataLst>
          </p:nvPr>
        </p:nvSpPr>
        <p:spPr>
          <a:xfrm>
            <a:off x="6778776" y="3004456"/>
            <a:ext cx="2385784" cy="31278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E9172E4C-ED87-467B-9421-72723789E07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E29666A-B266-454A-A2E0-91B8FB08557B}"/>
              </a:ext>
            </a:extLst>
          </p:cNvPr>
          <p:cNvSpPr>
            <a:spLocks noGrp="1"/>
          </p:cNvSpPr>
          <p:nvPr>
            <p:ph type="pic" idx="5"/>
            <p:custDataLst>
              <p:tags r:id="rId4"/>
            </p:custDataLst>
          </p:nvPr>
        </p:nvSpPr>
        <p:spPr>
          <a:xfrm>
            <a:off x="9234715" y="3004456"/>
            <a:ext cx="2385784" cy="31278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6E446B37-0F2B-473F-9511-F40317AE945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Slide Number Placeholder 2">
            <a:extLst>
              <a:ext uri="{85759A3B-1AC1-4744-8890-DB9519FFDD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7A1AFE3-D6A2-4582-BF68-AD79C8800AFD}"/>
              </a:ext>
            </a:extLst>
          </p:cNvPr>
          <p:cNvSpPr>
            <a:spLocks noGrp="1"/>
          </p:cNvSpPr>
          <p:nvPr>
            <p:ph type="sldNum" sz="quarter"/>
          </p:nvPr>
        </p:nvSpPr>
        <p:spPr/>
        <p:txBody>
          <a:bodyPr rtlCol="0"/>
          <a:lstStyle/>
          <a:p>
            <a:fld id="{EE2197EF-B4C8-4B6C-93C7-9AAECB56073F}" type="slidenum">
              <a:t>‹N›</a:t>
            </a:fld>
            <a:endParaRPr lang="en-US" dirty="0"/>
          </a:p>
        </p:txBody>
      </p:sp>
      <p:sp>
        <p:nvSpPr>
          <p:cNvPr id="3" name="Title 4">
            <a:extLst>
              <a:ext uri="{833BC76A-7ABB-4020-BDD0-F15F266DBEE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21DB79B-74DA-4419-A1AB-7FB68F210FCA}"/>
              </a:ext>
            </a:extLst>
          </p:cNvPr>
          <p:cNvSpPr>
            <a:spLocks noGrp="1"/>
          </p:cNvSpPr>
          <p:nvPr>
            <p:ph type="title" idx="1"/>
          </p:nvPr>
        </p:nvSpPr>
        <p:spPr>
          <a:xfrm>
            <a:off x="1866900" y="2500438"/>
            <a:ext cx="4229100" cy="1857123"/>
          </a:xfrm>
        </p:spPr>
        <p:txBody>
          <a:bodyPr rtlCol="0"/>
          <a:lstStyle/>
          <a:p>
            <a:r>
              <a:rPr lang="en-US" dirty="0"/>
              <a:t>CLICK TO EDIT MASTER TITLE STYLE</a:t>
            </a:r>
          </a:p>
        </p:txBody>
      </p:sp>
      <p:sp>
        <p:nvSpPr>
          <p:cNvPr id="4" name="Picture Placeholder 4">
            <a:extLst>
              <a:ext uri="{D0A4818C-F039-43D2-B606-D8DA27ADFF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F61EEA-FE50-4E39-AE7E-A26E33A61EC4}"/>
              </a:ext>
            </a:extLst>
          </p:cNvPr>
          <p:cNvSpPr>
            <a:spLocks noGrp="1"/>
          </p:cNvSpPr>
          <p:nvPr>
            <p:ph type="pic" idx="2"/>
            <p:custDataLst>
              <p:tags r:id="rId1"/>
            </p:custDataLst>
          </p:nvPr>
        </p:nvSpPr>
        <p:spPr>
          <a:xfrm>
            <a:off x="7649028" y="2318655"/>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8F68C79D-38B2-4801-9FD7-0AAA87E12B9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E180B7B-40D5-4F26-A308-0DE6E8A21AFD}"/>
              </a:ext>
            </a:extLst>
          </p:cNvPr>
          <p:cNvSpPr>
            <a:spLocks noGrp="1"/>
          </p:cNvSpPr>
          <p:nvPr>
            <p:ph type="pic" idx="3"/>
            <p:custDataLst>
              <p:tags r:id="rId2"/>
            </p:custDataLst>
          </p:nvPr>
        </p:nvSpPr>
        <p:spPr>
          <a:xfrm>
            <a:off x="9971315" y="2318657"/>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A61FEB7D-652A-4F2B-BDFA-D7B2D584352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8DB98A-1D44-4B15-91F4-BF53B66BB371}"/>
              </a:ext>
            </a:extLst>
          </p:cNvPr>
          <p:cNvSpPr>
            <a:spLocks noGrp="1"/>
          </p:cNvSpPr>
          <p:nvPr>
            <p:ph type="pic" idx="4"/>
            <p:custDataLst>
              <p:tags r:id="rId3"/>
            </p:custDataLst>
          </p:nvPr>
        </p:nvSpPr>
        <p:spPr>
          <a:xfrm>
            <a:off x="9971315" y="0"/>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A3676EA7-55F8-4229-8E65-EA34245A5D3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2CB67DB-B463-4DC8-ACBD-BC74B053AE02}"/>
              </a:ext>
            </a:extLst>
          </p:cNvPr>
          <p:cNvSpPr>
            <a:spLocks noGrp="1"/>
          </p:cNvSpPr>
          <p:nvPr>
            <p:ph type="pic" idx="5"/>
            <p:custDataLst>
              <p:tags r:id="rId4"/>
            </p:custDataLst>
          </p:nvPr>
        </p:nvSpPr>
        <p:spPr>
          <a:xfrm>
            <a:off x="9971313" y="4637315"/>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8" name="Picture Placeholder 4">
            <a:extLst>
              <a:ext uri="{AE746561-5F4A-44BD-B700-C55026E6A5B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53DA8E9-85BF-415D-90A9-7197C62ED92B}"/>
              </a:ext>
            </a:extLst>
          </p:cNvPr>
          <p:cNvSpPr>
            <a:spLocks noGrp="1"/>
          </p:cNvSpPr>
          <p:nvPr>
            <p:ph type="pic" idx="6"/>
            <p:custDataLst>
              <p:tags r:id="rId5"/>
            </p:custDataLst>
          </p:nvPr>
        </p:nvSpPr>
        <p:spPr>
          <a:xfrm>
            <a:off x="7649028" y="4637315"/>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9" name="Picture Placeholder 4">
            <a:extLst>
              <a:ext uri="{6A0F92C2-1671-4F72-9769-C7E4AC02BE6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8822F08-EB4C-4C0B-8D5C-F13FD77E6CFF}"/>
              </a:ext>
            </a:extLst>
          </p:cNvPr>
          <p:cNvSpPr>
            <a:spLocks noGrp="1"/>
          </p:cNvSpPr>
          <p:nvPr>
            <p:ph type="pic" idx="7"/>
            <p:custDataLst>
              <p:tags r:id="rId6"/>
            </p:custDataLst>
          </p:nvPr>
        </p:nvSpPr>
        <p:spPr>
          <a:xfrm>
            <a:off x="5326741" y="2318657"/>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FA22694F-850C-4AA1-957C-A88ED3B2B5C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Slide Number Placeholder 2">
            <a:extLst>
              <a:ext uri="{221725F1-C45D-481B-B742-97EB764A7B4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98B6D7A-2DAF-4986-86BF-ED54CB483001}"/>
              </a:ext>
            </a:extLst>
          </p:cNvPr>
          <p:cNvSpPr>
            <a:spLocks noGrp="1"/>
          </p:cNvSpPr>
          <p:nvPr>
            <p:ph type="sldNum" sz="quarter"/>
          </p:nvPr>
        </p:nvSpPr>
        <p:spPr/>
        <p:txBody>
          <a:bodyPr rtlCol="0"/>
          <a:lstStyle/>
          <a:p>
            <a:fld id="{4CCD8C8D-4FDD-4166-B66A-41F338A4F515}" type="slidenum">
              <a:t>‹N›</a:t>
            </a:fld>
            <a:endParaRPr lang="en-US" dirty="0"/>
          </a:p>
        </p:txBody>
      </p:sp>
      <p:sp>
        <p:nvSpPr>
          <p:cNvPr id="3" name="Picture Placeholder 4">
            <a:extLst>
              <a:ext uri="{2A10DFF0-04C3-4A40-A8D4-B75F5008862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8B5EA67-A9DB-4BA7-BD6A-99D5A73686B2}"/>
              </a:ext>
            </a:extLst>
          </p:cNvPr>
          <p:cNvSpPr>
            <a:spLocks noGrp="1"/>
          </p:cNvSpPr>
          <p:nvPr>
            <p:ph type="pic" idx="1"/>
            <p:custDataLst>
              <p:tags r:id="rId1"/>
            </p:custDataLst>
          </p:nvPr>
        </p:nvSpPr>
        <p:spPr>
          <a:xfrm>
            <a:off x="1866900"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70154104-2DC9-4AE1-8D35-434688B59CA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226A512-F6FE-430C-9CBD-7AB177BFBCFC}"/>
              </a:ext>
            </a:extLst>
          </p:cNvPr>
          <p:cNvSpPr>
            <a:spLocks noGrp="1"/>
          </p:cNvSpPr>
          <p:nvPr>
            <p:ph type="pic" idx="2"/>
            <p:custDataLst>
              <p:tags r:id="rId2"/>
            </p:custDataLst>
          </p:nvPr>
        </p:nvSpPr>
        <p:spPr>
          <a:xfrm>
            <a:off x="3943351"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920274BC-749F-4054-A741-84DA2964575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949874-254A-40E5-B8E3-7DE7B8BFE2B3}"/>
              </a:ext>
            </a:extLst>
          </p:cNvPr>
          <p:cNvSpPr>
            <a:spLocks noGrp="1"/>
          </p:cNvSpPr>
          <p:nvPr>
            <p:ph type="pic" idx="3"/>
            <p:custDataLst>
              <p:tags r:id="rId3"/>
            </p:custDataLst>
          </p:nvPr>
        </p:nvSpPr>
        <p:spPr>
          <a:xfrm>
            <a:off x="6019801"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F45FADFF-CA48-4D50-B9A0-ABDE24270F2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96CDA62-64E2-4C81-9776-8C804D8FA454}"/>
              </a:ext>
            </a:extLst>
          </p:cNvPr>
          <p:cNvSpPr>
            <a:spLocks noGrp="1"/>
          </p:cNvSpPr>
          <p:nvPr>
            <p:ph type="pic" idx="4"/>
            <p:custDataLst>
              <p:tags r:id="rId4"/>
            </p:custDataLst>
          </p:nvPr>
        </p:nvSpPr>
        <p:spPr>
          <a:xfrm>
            <a:off x="8096251"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870C14CF-EE12-4235-93B8-D847F9DE0D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626DA9-77D8-49F6-A514-D24EFCA67C21}"/>
              </a:ext>
            </a:extLst>
          </p:cNvPr>
          <p:cNvSpPr>
            <a:spLocks noGrp="1"/>
          </p:cNvSpPr>
          <p:nvPr>
            <p:ph type="pic" idx="5"/>
            <p:custDataLst>
              <p:tags r:id="rId5"/>
            </p:custDataLst>
          </p:nvPr>
        </p:nvSpPr>
        <p:spPr>
          <a:xfrm>
            <a:off x="10172700"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8" name="Title 4">
            <a:extLst>
              <a:ext uri="{62BBA132-3919-44BF-99B5-514871694E5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E02F600-1193-496A-B842-6E4E1A82776B}"/>
              </a:ext>
            </a:extLst>
          </p:cNvPr>
          <p:cNvSpPr>
            <a:spLocks noGrp="1"/>
          </p:cNvSpPr>
          <p:nvPr>
            <p:ph type="title" idx="6"/>
          </p:nvPr>
        </p:nvSpPr>
        <p:spPr>
          <a:xfrm>
            <a:off x="1866900" y="4653724"/>
            <a:ext cx="4229100" cy="1621619"/>
          </a:xfrm>
        </p:spPr>
        <p:txBody>
          <a:bodyPr rtlCol="0"/>
          <a:lstStyle>
            <a:lvl1pPr lvl="0">
              <a:defRPr lang="en-US" sz="3600" dirty="0"/>
            </a:lvl1pPr>
          </a:lstStyle>
          <a:p>
            <a:r>
              <a:rPr lang="en-US" dirty="0"/>
              <a:t>CLICK TO EDIT MASTER TITLE STYLE</a:t>
            </a:r>
          </a:p>
        </p:txBody>
      </p:sp>
    </p:spTree>
    <p:extLst>
      <p:ext uri="{3087DAA9-BA6E-4D5E-8327-E5A9D34A57F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Slide Number Placeholder 2">
            <a:extLst>
              <a:ext uri="{70BDD83C-7B45-4920-B31C-95B1D83286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9B7BA52-D70D-43C7-81A6-EBE5F6797F5D}"/>
              </a:ext>
            </a:extLst>
          </p:cNvPr>
          <p:cNvSpPr>
            <a:spLocks noGrp="1"/>
          </p:cNvSpPr>
          <p:nvPr>
            <p:ph type="sldNum" sz="quarter"/>
          </p:nvPr>
        </p:nvSpPr>
        <p:spPr/>
        <p:txBody>
          <a:bodyPr rtlCol="0"/>
          <a:lstStyle/>
          <a:p>
            <a:fld id="{6B88C1FF-4852-4BB5-A92C-FC2791C88435}" type="slidenum">
              <a:t>‹N›</a:t>
            </a:fld>
            <a:endParaRPr lang="en-US" dirty="0"/>
          </a:p>
        </p:txBody>
      </p:sp>
      <p:sp>
        <p:nvSpPr>
          <p:cNvPr id="3" name="Picture Placeholder 4">
            <a:extLst>
              <a:ext uri="{9C108682-43F9-4BA9-97DE-7DDC47A033E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7254BF-092D-46F5-88C2-A8454F619F83}"/>
              </a:ext>
            </a:extLst>
          </p:cNvPr>
          <p:cNvSpPr>
            <a:spLocks noGrp="1"/>
          </p:cNvSpPr>
          <p:nvPr>
            <p:ph type="pic" idx="1"/>
            <p:custDataLst>
              <p:tags r:id="rId1"/>
            </p:custDataLst>
          </p:nvPr>
        </p:nvSpPr>
        <p:spPr>
          <a:xfrm>
            <a:off x="1866900" y="2621644"/>
            <a:ext cx="2139041" cy="2139041"/>
          </a:xfrm>
          <a:prstGeom prst="ellipse">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E6AE512B-E94E-4071-9EE8-2750E64DB8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9CA478-4289-4ECB-8B38-16234ADE05BD}"/>
              </a:ext>
            </a:extLst>
          </p:cNvPr>
          <p:cNvSpPr>
            <a:spLocks noGrp="1"/>
          </p:cNvSpPr>
          <p:nvPr>
            <p:ph type="pic" idx="2"/>
            <p:custDataLst>
              <p:tags r:id="rId2"/>
            </p:custDataLst>
          </p:nvPr>
        </p:nvSpPr>
        <p:spPr>
          <a:xfrm>
            <a:off x="4890408" y="2621644"/>
            <a:ext cx="2139041" cy="2139041"/>
          </a:xfrm>
          <a:prstGeom prst="ellipse">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1B1BCDB6-664A-4950-AAEE-045BD087C7C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B3AF9C7-D8B1-4467-8087-85E4F1E919F5}"/>
              </a:ext>
            </a:extLst>
          </p:cNvPr>
          <p:cNvSpPr>
            <a:spLocks noGrp="1"/>
          </p:cNvSpPr>
          <p:nvPr>
            <p:ph type="pic" idx="3"/>
            <p:custDataLst>
              <p:tags r:id="rId3"/>
            </p:custDataLst>
          </p:nvPr>
        </p:nvSpPr>
        <p:spPr>
          <a:xfrm>
            <a:off x="7913914" y="2621644"/>
            <a:ext cx="2139041" cy="2139041"/>
          </a:xfrm>
          <a:prstGeom prst="ellipse">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293FDECA-1330-4FFA-872D-2EA6F3AA5BC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7109188-CF4C-41F5-AE46-35AC0D3B2776}"/>
              </a:ext>
            </a:extLst>
          </p:cNvPr>
          <p:cNvSpPr>
            <a:spLocks noGrp="1"/>
          </p:cNvSpPr>
          <p:nvPr>
            <p:ph type="title" idx="4"/>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2788A612-0551-4C39-BA16-947D203E962F}">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29_Custom Layout">
    <p:spTree>
      <p:nvGrpSpPr>
        <p:cNvPr id="1" name=""/>
        <p:cNvGrpSpPr/>
        <p:nvPr/>
      </p:nvGrpSpPr>
      <p:grpSpPr>
        <a:xfrm>
          <a:off x="0" y="0"/>
          <a:ext cx="0" cy="0"/>
          <a:chOff x="0" y="0"/>
          <a:chExt cx="0" cy="0"/>
        </a:xfrm>
      </p:grpSpPr>
      <p:sp>
        <p:nvSpPr>
          <p:cNvPr id="2" name="Slide Number Placeholder 2">
            <a:extLst>
              <a:ext uri="{2B3FAE66-77CB-440F-BF5D-7CB33323911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56C84BF-1807-4D22-8AA1-C5FB1A80272A}"/>
              </a:ext>
            </a:extLst>
          </p:cNvPr>
          <p:cNvSpPr>
            <a:spLocks noGrp="1"/>
          </p:cNvSpPr>
          <p:nvPr>
            <p:ph type="sldNum" sz="quarter"/>
          </p:nvPr>
        </p:nvSpPr>
        <p:spPr/>
        <p:txBody>
          <a:bodyPr rtlCol="0"/>
          <a:lstStyle/>
          <a:p>
            <a:fld id="{CA400447-AA9A-4F54-9244-8C029A7B4BCA}" type="slidenum">
              <a:t>‹N›</a:t>
            </a:fld>
            <a:endParaRPr lang="en-US" dirty="0"/>
          </a:p>
        </p:txBody>
      </p:sp>
      <p:sp>
        <p:nvSpPr>
          <p:cNvPr id="3" name="Picture Placeholder 4">
            <a:extLst>
              <a:ext uri="{24F08024-2CD8-43B2-989F-9D630E1653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AF62133-41B6-43EB-87FE-48D942D1C2E8}"/>
              </a:ext>
            </a:extLst>
          </p:cNvPr>
          <p:cNvSpPr>
            <a:spLocks noGrp="1"/>
          </p:cNvSpPr>
          <p:nvPr>
            <p:ph type="pic" idx="1"/>
            <p:custDataLst>
              <p:tags r:id="rId1"/>
            </p:custDataLst>
          </p:nvPr>
        </p:nvSpPr>
        <p:spPr>
          <a:xfrm>
            <a:off x="0" y="1"/>
            <a:ext cx="3011714" cy="68579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37F54254-8482-4AF6-8E9F-CEADC0086A4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2439CA1-4E8B-4278-BD29-A51FD28838DC}"/>
              </a:ext>
            </a:extLst>
          </p:cNvPr>
          <p:cNvSpPr>
            <a:spLocks noGrp="1"/>
          </p:cNvSpPr>
          <p:nvPr>
            <p:ph type="pic" idx="2"/>
            <p:custDataLst>
              <p:tags r:id="rId2"/>
            </p:custDataLst>
          </p:nvPr>
        </p:nvSpPr>
        <p:spPr>
          <a:xfrm>
            <a:off x="3060095" y="1"/>
            <a:ext cx="3011714" cy="68579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83BB6044-1CF4-41DA-8373-409692650A7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1D4198B-81D4-4766-BC38-BBE157ECD47F}"/>
              </a:ext>
            </a:extLst>
          </p:cNvPr>
          <p:cNvSpPr>
            <a:spLocks noGrp="1"/>
          </p:cNvSpPr>
          <p:nvPr>
            <p:ph type="pic" idx="3"/>
            <p:custDataLst>
              <p:tags r:id="rId3"/>
            </p:custDataLst>
          </p:nvPr>
        </p:nvSpPr>
        <p:spPr>
          <a:xfrm>
            <a:off x="6120190" y="1"/>
            <a:ext cx="3011714" cy="68579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7CCFA70A-42BE-4553-A200-74E6154D814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FABD51-A6C7-4DD7-B7B5-03B923BE310B}"/>
              </a:ext>
            </a:extLst>
          </p:cNvPr>
          <p:cNvSpPr>
            <a:spLocks noGrp="1"/>
          </p:cNvSpPr>
          <p:nvPr>
            <p:ph type="pic" idx="4"/>
            <p:custDataLst>
              <p:tags r:id="rId4"/>
            </p:custDataLst>
          </p:nvPr>
        </p:nvSpPr>
        <p:spPr>
          <a:xfrm>
            <a:off x="9180285" y="1"/>
            <a:ext cx="3011714" cy="68579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758BA995-6F28-4E25-BAF5-2111A853B11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2" name="Slide Number Placeholder 2">
            <a:extLst>
              <a:ext uri="{15490521-F60F-4957-802B-B8374793A19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084D5E3-BB13-4289-BE6F-C83E2CBFDDEE}"/>
              </a:ext>
            </a:extLst>
          </p:cNvPr>
          <p:cNvSpPr>
            <a:spLocks noGrp="1"/>
          </p:cNvSpPr>
          <p:nvPr>
            <p:ph type="sldNum" sz="quarter"/>
          </p:nvPr>
        </p:nvSpPr>
        <p:spPr/>
        <p:txBody>
          <a:bodyPr rtlCol="0"/>
          <a:lstStyle/>
          <a:p>
            <a:fld id="{D053E90D-965B-42C1-8424-37C0D8C3BA94}" type="slidenum">
              <a:t>‹N›</a:t>
            </a:fld>
            <a:endParaRPr lang="en-US" dirty="0"/>
          </a:p>
        </p:txBody>
      </p:sp>
      <p:sp>
        <p:nvSpPr>
          <p:cNvPr id="3" name="Picture Placeholder 4">
            <a:extLst>
              <a:ext uri="{965D433F-58FF-421E-8D89-CA641CBF82E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944F7F-B78B-4399-B220-719F2BCDF505}"/>
              </a:ext>
            </a:extLst>
          </p:cNvPr>
          <p:cNvSpPr>
            <a:spLocks noGrp="1"/>
          </p:cNvSpPr>
          <p:nvPr>
            <p:ph type="pic" idx="1"/>
            <p:custDataLst>
              <p:tags r:id="rId1"/>
            </p:custDataLst>
          </p:nvPr>
        </p:nvSpPr>
        <p:spPr>
          <a:xfrm>
            <a:off x="990600" y="1181100"/>
            <a:ext cx="7326085" cy="56769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FC6D5EF7-3975-4ED9-AF7B-EFC715D459C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2" name="Slide Number Placeholder 2">
            <a:extLst>
              <a:ext uri="{94373913-D7C1-4EA0-A264-27CF5BF452A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2F7337-96CE-4676-85B2-6E0793973F03}"/>
              </a:ext>
            </a:extLst>
          </p:cNvPr>
          <p:cNvSpPr>
            <a:spLocks noGrp="1"/>
          </p:cNvSpPr>
          <p:nvPr>
            <p:ph type="sldNum" sz="quarter"/>
          </p:nvPr>
        </p:nvSpPr>
        <p:spPr/>
        <p:txBody>
          <a:bodyPr rtlCol="0"/>
          <a:lstStyle/>
          <a:p>
            <a:fld id="{D87AF14E-0753-4568-8A74-6B3640268569}" type="slidenum">
              <a:t>‹N›</a:t>
            </a:fld>
            <a:endParaRPr lang="en-US" dirty="0"/>
          </a:p>
        </p:txBody>
      </p:sp>
      <p:sp>
        <p:nvSpPr>
          <p:cNvPr id="3" name="Picture Placeholder 4">
            <a:extLst>
              <a:ext uri="{F93F35E8-1F87-4C71-A6DF-59C305D1CEF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30AC32-FE41-4025-81F9-FBB4F29B3E35}"/>
              </a:ext>
            </a:extLst>
          </p:cNvPr>
          <p:cNvSpPr>
            <a:spLocks noGrp="1"/>
          </p:cNvSpPr>
          <p:nvPr>
            <p:ph type="pic" idx="1"/>
            <p:custDataLst>
              <p:tags r:id="rId1"/>
            </p:custDataLst>
          </p:nvPr>
        </p:nvSpPr>
        <p:spPr>
          <a:xfrm>
            <a:off x="0" y="0"/>
            <a:ext cx="4361542"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Rectangle 5">
            <a:extLst>
              <a:ext uri="{459BF34F-4A40-4D17-BAE1-56823497573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E527992-4A94-42B3-8748-5C3E5E3D8C98}"/>
              </a:ext>
            </a:extLst>
          </p:cNvPr>
          <p:cNvSpPr/>
          <p:nvPr userDrawn="1"/>
        </p:nvSpPr>
        <p:spPr>
          <a:xfrm>
            <a:off x="4361542" y="-1"/>
            <a:ext cx="2227943" cy="686525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5" name="Title 4">
            <a:extLst>
              <a:ext uri="{45408E35-66A9-4012-87B4-6068916386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4E768AC-66F9-4832-9501-D86A948CBFA8}"/>
              </a:ext>
            </a:extLst>
          </p:cNvPr>
          <p:cNvSpPr>
            <a:spLocks noGrp="1"/>
          </p:cNvSpPr>
          <p:nvPr>
            <p:ph type="title" idx="2"/>
          </p:nvPr>
        </p:nvSpPr>
        <p:spPr>
          <a:xfrm>
            <a:off x="7391400" y="1000025"/>
            <a:ext cx="4229100" cy="1621619"/>
          </a:xfrm>
        </p:spPr>
        <p:txBody>
          <a:bodyPr rtlCol="0"/>
          <a:lstStyle>
            <a:lvl1pPr lvl="0">
              <a:defRPr lang="en-US" sz="3600" dirty="0"/>
            </a:lvl1pPr>
          </a:lstStyle>
          <a:p>
            <a:r>
              <a:rPr lang="en-US" dirty="0"/>
              <a:t>CLICK TO EDIT MASTER TITLE STYLE</a:t>
            </a:r>
          </a:p>
        </p:txBody>
      </p:sp>
    </p:spTree>
    <p:extLst>
      <p:ext uri="{790A2011-045A-4CEA-BDFD-E9A748488E1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2" name="Slide Number Placeholder 2">
            <a:extLst>
              <a:ext uri="{2591699D-C3B8-4197-A032-A4DC5593F30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142A418-6D91-43D0-834C-BDB35D65C602}"/>
              </a:ext>
            </a:extLst>
          </p:cNvPr>
          <p:cNvSpPr>
            <a:spLocks noGrp="1"/>
          </p:cNvSpPr>
          <p:nvPr>
            <p:ph type="sldNum" sz="quarter"/>
          </p:nvPr>
        </p:nvSpPr>
        <p:spPr/>
        <p:txBody>
          <a:bodyPr rtlCol="0"/>
          <a:lstStyle/>
          <a:p>
            <a:fld id="{5E68F616-E5A9-4D2C-8253-DEA75582A80A}" type="slidenum">
              <a:t>‹N›</a:t>
            </a:fld>
            <a:endParaRPr lang="en-US" dirty="0"/>
          </a:p>
        </p:txBody>
      </p:sp>
      <p:sp>
        <p:nvSpPr>
          <p:cNvPr id="3" name="Picture Placeholder 4">
            <a:extLst>
              <a:ext uri="{E2799B64-5C0E-4244-947A-17599332034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30A7342-0880-4934-AD58-400A6EF67BC1}"/>
              </a:ext>
            </a:extLst>
          </p:cNvPr>
          <p:cNvSpPr>
            <a:spLocks noGrp="1"/>
          </p:cNvSpPr>
          <p:nvPr>
            <p:ph type="pic" idx="1"/>
            <p:custDataLst>
              <p:tags r:id="rId1"/>
            </p:custDataLst>
          </p:nvPr>
        </p:nvSpPr>
        <p:spPr>
          <a:xfrm>
            <a:off x="990600" y="0"/>
            <a:ext cx="51054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74369B18-60D6-4C51-A700-CFE6E0FBAAA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DCEF9A-6EC0-4C80-868F-04A95AA353F5}"/>
              </a:ext>
            </a:extLst>
          </p:cNvPr>
          <p:cNvSpPr>
            <a:spLocks noGrp="1"/>
          </p:cNvSpPr>
          <p:nvPr>
            <p:ph type="title" idx="2"/>
          </p:nvPr>
        </p:nvSpPr>
        <p:spPr>
          <a:xfrm>
            <a:off x="6531429" y="1000025"/>
            <a:ext cx="5089071" cy="1621619"/>
          </a:xfrm>
        </p:spPr>
        <p:txBody>
          <a:bodyPr rtlCol="0"/>
          <a:lstStyle>
            <a:lvl1pPr lvl="0">
              <a:defRPr lang="en-US" sz="3600" dirty="0"/>
            </a:lvl1pPr>
          </a:lstStyle>
          <a:p>
            <a:r>
              <a:rPr lang="en-US" dirty="0"/>
              <a:t>CLICK TO EDIT MASTER TITLE STYLE</a:t>
            </a:r>
          </a:p>
        </p:txBody>
      </p:sp>
    </p:spTree>
    <p:extLst>
      <p:ext uri="{28D82BE4-6010-4A69-B271-221D6855CBC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Slide Number Placeholder 2">
            <a:extLst>
              <a:ext uri="{36964B8D-D92E-4245-A596-5265260223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26D70A6-75C0-49B7-901A-1271FD7ED65B}"/>
              </a:ext>
            </a:extLst>
          </p:cNvPr>
          <p:cNvSpPr>
            <a:spLocks noGrp="1"/>
          </p:cNvSpPr>
          <p:nvPr>
            <p:ph type="sldNum" sz="quarter"/>
          </p:nvPr>
        </p:nvSpPr>
        <p:spPr/>
        <p:txBody>
          <a:bodyPr rtlCol="0"/>
          <a:lstStyle/>
          <a:p>
            <a:fld id="{E728D38A-8AE5-4832-BB4F-706F31AFE9AD}" type="slidenum">
              <a:t>‹N›</a:t>
            </a:fld>
            <a:endParaRPr lang="en-US" dirty="0"/>
          </a:p>
        </p:txBody>
      </p:sp>
      <p:sp>
        <p:nvSpPr>
          <p:cNvPr id="3" name="Picture Placeholder 4">
            <a:extLst>
              <a:ext uri="{74979793-EC93-46EC-B10D-CDD2C0D2B0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5F81B0F-C336-447D-9669-CB5C63522B78}"/>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Номер слайда 21">
            <a:extLst>
              <a:ext uri="{2004F7A1-D840-44BB-8D74-3B661B87F31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728FF6-47A8-4938-955A-186B63461977}"/>
              </a:ext>
            </a:extLst>
          </p:cNvPr>
          <p:cNvSpPr txBox="1"/>
          <p:nvPr userDrawn="1"/>
        </p:nvSpPr>
        <p:spPr>
          <a:xfrm>
            <a:off x="388273" y="65712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9CF46D3A-8637-4B69-A259-5D824D316BEF}" type="slidenum">
              <a:t>‹N›</a:t>
            </a:fld>
            <a:endParaRPr lang="en-US" dirty="0"/>
          </a:p>
        </p:txBody>
      </p:sp>
    </p:spTree>
    <p:extLst>
      <p:ext uri="{988F601B-DFD3-47A9-81BA-2133DEED8FBA}">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3_Custom Layout">
    <p:spTree>
      <p:nvGrpSpPr>
        <p:cNvPr id="1" name=""/>
        <p:cNvGrpSpPr/>
        <p:nvPr/>
      </p:nvGrpSpPr>
      <p:grpSpPr>
        <a:xfrm>
          <a:off x="0" y="0"/>
          <a:ext cx="0" cy="0"/>
          <a:chOff x="0" y="0"/>
          <a:chExt cx="0" cy="0"/>
        </a:xfrm>
      </p:grpSpPr>
      <p:sp>
        <p:nvSpPr>
          <p:cNvPr id="2" name="Slide Number Placeholder 2">
            <a:extLst>
              <a:ext uri="{5BF4C550-C72B-42EA-9BE7-B7026BE9BAF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35D901F-1E48-4DDD-9279-437CE82E0615}"/>
              </a:ext>
            </a:extLst>
          </p:cNvPr>
          <p:cNvSpPr>
            <a:spLocks noGrp="1"/>
          </p:cNvSpPr>
          <p:nvPr>
            <p:ph type="sldNum" sz="quarter"/>
          </p:nvPr>
        </p:nvSpPr>
        <p:spPr/>
        <p:txBody>
          <a:bodyPr rtlCol="0"/>
          <a:lstStyle/>
          <a:p>
            <a:fld id="{EB871BA0-8B56-4E4F-A49B-B04AFB868842}" type="slidenum">
              <a:t>‹N›</a:t>
            </a:fld>
            <a:endParaRPr lang="en-US" dirty="0"/>
          </a:p>
        </p:txBody>
      </p:sp>
      <p:sp>
        <p:nvSpPr>
          <p:cNvPr id="3" name="Picture Placeholder 4">
            <a:extLst>
              <a:ext uri="{E1A122A5-94E4-4E8F-A32C-FA0477659C9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CC5D553-1A1A-4591-B164-EEDA3018784B}"/>
              </a:ext>
            </a:extLst>
          </p:cNvPr>
          <p:cNvSpPr>
            <a:spLocks noGrp="1"/>
          </p:cNvSpPr>
          <p:nvPr>
            <p:ph type="pic" idx="1"/>
            <p:custDataLst>
              <p:tags r:id="rId1"/>
            </p:custDataLst>
          </p:nvPr>
        </p:nvSpPr>
        <p:spPr>
          <a:xfrm>
            <a:off x="990600" y="0"/>
            <a:ext cx="3080467"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FE4AC098-5159-4A87-A454-9E9240E46A6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2" name="Slide Number Placeholder 2">
            <a:extLst>
              <a:ext uri="{4E0D2C83-9926-4F26-9EF4-CA23E8CE52A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C645307-A3FD-4DAC-93B9-9665E666936F}"/>
              </a:ext>
            </a:extLst>
          </p:cNvPr>
          <p:cNvSpPr>
            <a:spLocks noGrp="1"/>
          </p:cNvSpPr>
          <p:nvPr>
            <p:ph type="sldNum" sz="quarter"/>
          </p:nvPr>
        </p:nvSpPr>
        <p:spPr/>
        <p:txBody>
          <a:bodyPr rtlCol="0"/>
          <a:lstStyle/>
          <a:p>
            <a:fld id="{D9A17EDA-ECC0-4627-BC2A-ADF8B65D6043}" type="slidenum">
              <a:t>‹N›</a:t>
            </a:fld>
            <a:endParaRPr lang="en-US" dirty="0"/>
          </a:p>
        </p:txBody>
      </p:sp>
      <p:sp>
        <p:nvSpPr>
          <p:cNvPr id="3" name="Picture Placeholder 4">
            <a:extLst>
              <a:ext uri="{D090D4B4-800D-4C4F-957A-666567ADE85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881B5A0-5017-4597-A808-0F86F04E5238}"/>
              </a:ext>
            </a:extLst>
          </p:cNvPr>
          <p:cNvSpPr>
            <a:spLocks noGrp="1"/>
          </p:cNvSpPr>
          <p:nvPr>
            <p:ph type="pic" idx="1"/>
            <p:custDataLst>
              <p:tags r:id="rId1"/>
            </p:custDataLst>
          </p:nvPr>
        </p:nvSpPr>
        <p:spPr>
          <a:xfrm>
            <a:off x="7086600" y="0"/>
            <a:ext cx="51054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24E62798-828E-43B5-B262-9A29F9A2E58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B513553-8D3B-47F8-9E54-D8199895666C}"/>
              </a:ext>
            </a:extLst>
          </p:cNvPr>
          <p:cNvSpPr>
            <a:spLocks noGrp="1"/>
          </p:cNvSpPr>
          <p:nvPr>
            <p:ph type="title" idx="2"/>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3F6577DE-F399-4EA3-8B28-280CD4A3E5FF}">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2" name="Slide Number Placeholder 2">
            <a:extLst>
              <a:ext uri="{02C976FB-30C5-4AC8-A1C1-950666C453F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D7051AA-B9F8-448B-ADA0-8BE2559668E4}"/>
              </a:ext>
            </a:extLst>
          </p:cNvPr>
          <p:cNvSpPr>
            <a:spLocks noGrp="1"/>
          </p:cNvSpPr>
          <p:nvPr>
            <p:ph type="sldNum" sz="quarter"/>
          </p:nvPr>
        </p:nvSpPr>
        <p:spPr/>
        <p:txBody>
          <a:bodyPr rtlCol="0"/>
          <a:lstStyle/>
          <a:p>
            <a:fld id="{24399013-95C2-4151-B6B7-8F959C66B467}" type="slidenum">
              <a:t>‹N›</a:t>
            </a:fld>
            <a:endParaRPr lang="en-US" dirty="0"/>
          </a:p>
        </p:txBody>
      </p:sp>
      <p:sp>
        <p:nvSpPr>
          <p:cNvPr id="3" name="Picture Placeholder 4">
            <a:extLst>
              <a:ext uri="{3DA26580-E612-4359-B3AC-375EB36ECAC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1A0EC12-BC59-4B6F-87B2-C55EEB97B3F2}"/>
              </a:ext>
            </a:extLst>
          </p:cNvPr>
          <p:cNvSpPr>
            <a:spLocks noGrp="1"/>
          </p:cNvSpPr>
          <p:nvPr>
            <p:ph type="pic" idx="1"/>
            <p:custDataLst>
              <p:tags r:id="rId1"/>
            </p:custDataLst>
          </p:nvPr>
        </p:nvSpPr>
        <p:spPr>
          <a:xfrm>
            <a:off x="7086600" y="0"/>
            <a:ext cx="51054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88669297-FC0B-422B-9790-D679736F6B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715429-1996-4970-9970-29E5557A89F7}"/>
              </a:ext>
            </a:extLst>
          </p:cNvPr>
          <p:cNvSpPr>
            <a:spLocks noGrp="1"/>
          </p:cNvSpPr>
          <p:nvPr>
            <p:ph type="title" idx="2"/>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605B03EB-60A5-480C-B3C5-536A679CEED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2" name="Slide Number Placeholder 2">
            <a:extLst>
              <a:ext uri="{32F07F9F-F585-4DB8-91AB-D66E1D49FB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5229C2F-0B99-4B4B-911C-89660CCB1AE5}"/>
              </a:ext>
            </a:extLst>
          </p:cNvPr>
          <p:cNvSpPr>
            <a:spLocks noGrp="1"/>
          </p:cNvSpPr>
          <p:nvPr>
            <p:ph type="sldNum" sz="quarter"/>
          </p:nvPr>
        </p:nvSpPr>
        <p:spPr/>
        <p:txBody>
          <a:bodyPr rtlCol="0"/>
          <a:lstStyle/>
          <a:p>
            <a:fld id="{5FCABFB2-1D98-487F-A4BC-EA87520FB702}" type="slidenum">
              <a:t>‹N›</a:t>
            </a:fld>
            <a:endParaRPr lang="en-US" dirty="0"/>
          </a:p>
        </p:txBody>
      </p:sp>
      <p:sp>
        <p:nvSpPr>
          <p:cNvPr id="3" name="Picture Placeholder 4">
            <a:extLst>
              <a:ext uri="{C35A5C33-2A1D-486C-87ED-664A3F54E0B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DE19AE2-A630-450E-B255-9B72C1048709}"/>
              </a:ext>
            </a:extLst>
          </p:cNvPr>
          <p:cNvSpPr>
            <a:spLocks noGrp="1"/>
          </p:cNvSpPr>
          <p:nvPr>
            <p:ph type="pic" idx="1"/>
            <p:custDataLst>
              <p:tags r:id="rId1"/>
            </p:custDataLst>
          </p:nvPr>
        </p:nvSpPr>
        <p:spPr>
          <a:xfrm>
            <a:off x="3699328" y="1181100"/>
            <a:ext cx="4793343" cy="56769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1C2129C3-D2CF-4002-BE93-43564F5F88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6CD3C2-48B3-4572-BBCD-EE21DF04FC98}"/>
              </a:ext>
            </a:extLst>
          </p:cNvPr>
          <p:cNvSpPr>
            <a:spLocks noGrp="1"/>
          </p:cNvSpPr>
          <p:nvPr>
            <p:ph type="title" idx="2"/>
          </p:nvPr>
        </p:nvSpPr>
        <p:spPr>
          <a:xfrm>
            <a:off x="1866900" y="1767466"/>
            <a:ext cx="4229100" cy="1857123"/>
          </a:xfrm>
        </p:spPr>
        <p:txBody>
          <a:bodyPr rtlCol="0"/>
          <a:lstStyle/>
          <a:p>
            <a:r>
              <a:rPr lang="en-US" dirty="0"/>
              <a:t>CLICK TO EDIT MASTER TITLE STYLE</a:t>
            </a:r>
          </a:p>
        </p:txBody>
      </p:sp>
      <p:sp>
        <p:nvSpPr>
          <p:cNvPr id="5" name="Picture Placeholder 4">
            <a:extLst>
              <a:ext uri="{A096E075-A1F2-40DF-B13B-52C9258DA8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206959B-770D-4FD9-818E-D8B7CC305077}"/>
              </a:ext>
            </a:extLst>
          </p:cNvPr>
          <p:cNvSpPr>
            <a:spLocks noGrp="1"/>
          </p:cNvSpPr>
          <p:nvPr>
            <p:ph type="pic" idx="3"/>
            <p:custDataLst>
              <p:tags r:id="rId2"/>
            </p:custDataLst>
          </p:nvPr>
        </p:nvSpPr>
        <p:spPr>
          <a:xfrm>
            <a:off x="9927771" y="1848660"/>
            <a:ext cx="2264228" cy="243305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E37C9632-EEEF-40AE-A7B5-1302F1740B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A3C643-16F8-4CBD-A946-AAD13BC126C1}"/>
              </a:ext>
            </a:extLst>
          </p:cNvPr>
          <p:cNvSpPr>
            <a:spLocks noGrp="1"/>
          </p:cNvSpPr>
          <p:nvPr>
            <p:ph type="pic" idx="4"/>
            <p:custDataLst>
              <p:tags r:id="rId3"/>
            </p:custDataLst>
          </p:nvPr>
        </p:nvSpPr>
        <p:spPr>
          <a:xfrm>
            <a:off x="7531099" y="1848660"/>
            <a:ext cx="2264228" cy="243305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5AC169C4-C34A-470E-9557-1976381DF43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2" name="Slide Number Placeholder 2">
            <a:extLst>
              <a:ext uri="{E2D8A58F-32B8-4462-9196-D18DD93615E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E9C6388-F2C7-4206-8F3C-E6A385DD8D82}"/>
              </a:ext>
            </a:extLst>
          </p:cNvPr>
          <p:cNvSpPr>
            <a:spLocks noGrp="1"/>
          </p:cNvSpPr>
          <p:nvPr>
            <p:ph type="sldNum" sz="quarter"/>
          </p:nvPr>
        </p:nvSpPr>
        <p:spPr/>
        <p:txBody>
          <a:bodyPr rtlCol="0"/>
          <a:lstStyle/>
          <a:p>
            <a:fld id="{115B7C06-3262-4E56-953A-C8E2C92EB933}" type="slidenum">
              <a:t>‹N›</a:t>
            </a:fld>
            <a:endParaRPr lang="en-US" dirty="0"/>
          </a:p>
        </p:txBody>
      </p:sp>
      <p:sp>
        <p:nvSpPr>
          <p:cNvPr id="3" name="Picture Placeholder 4">
            <a:extLst>
              <a:ext uri="{39756A72-16A3-4674-80FF-415E7F300D2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FB5A09-E1D7-42FF-9FE9-7EC151177503}"/>
              </a:ext>
            </a:extLst>
          </p:cNvPr>
          <p:cNvSpPr>
            <a:spLocks noGrp="1"/>
          </p:cNvSpPr>
          <p:nvPr>
            <p:ph type="pic" idx="1"/>
            <p:custDataLst>
              <p:tags r:id="rId1"/>
            </p:custDataLst>
          </p:nvPr>
        </p:nvSpPr>
        <p:spPr>
          <a:xfrm>
            <a:off x="1866900" y="1181100"/>
            <a:ext cx="1406070" cy="1406070"/>
          </a:xfrm>
          <a:prstGeom prst="ellipse">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Oval 5">
            <a:extLst>
              <a:ext uri="{7DB3B92B-C536-4DD5-BA18-4F866553967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2D2AB14-209B-46ED-A86B-7D3D932A9DFA}"/>
              </a:ext>
            </a:extLst>
          </p:cNvPr>
          <p:cNvSpPr/>
          <p:nvPr userDrawn="1"/>
        </p:nvSpPr>
        <p:spPr>
          <a:xfrm>
            <a:off x="1448707" y="762906"/>
            <a:ext cx="2242457" cy="2242457"/>
          </a:xfrm>
          <a:prstGeom prst="ellipse">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Tree>
    <p:extLst>
      <p:ext uri="{676F3AC9-75A3-4B1A-8770-69280231182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2" name="Slide Number Placeholder 2">
            <a:extLst>
              <a:ext uri="{0BDF6F3B-0C34-41E8-AE8B-68E517473B8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AB206C2-9BEC-4C71-9102-FB21CFC10A2C}"/>
              </a:ext>
            </a:extLst>
          </p:cNvPr>
          <p:cNvSpPr>
            <a:spLocks noGrp="1"/>
          </p:cNvSpPr>
          <p:nvPr>
            <p:ph type="sldNum" sz="quarter"/>
          </p:nvPr>
        </p:nvSpPr>
        <p:spPr/>
        <p:txBody>
          <a:bodyPr rtlCol="0"/>
          <a:lstStyle/>
          <a:p>
            <a:fld id="{CDBECCDD-11CD-4507-BCE7-41D804560AE1}" type="slidenum">
              <a:t>‹N›</a:t>
            </a:fld>
            <a:endParaRPr lang="en-US" dirty="0"/>
          </a:p>
        </p:txBody>
      </p:sp>
      <p:sp>
        <p:nvSpPr>
          <p:cNvPr id="3" name="Title 4">
            <a:extLst>
              <a:ext uri="{5EC376E0-2C3E-4F63-9CF0-DDF9F3BC452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83791E8-AAB9-4655-89DF-C87F6926CF03}"/>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686A7E50-C3B8-4318-816B-EED685F444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8673AC9-A669-43CC-9981-7084190C2646}"/>
              </a:ext>
            </a:extLst>
          </p:cNvPr>
          <p:cNvSpPr>
            <a:spLocks noGrp="1"/>
          </p:cNvSpPr>
          <p:nvPr>
            <p:ph type="pic" idx="2"/>
            <p:custDataLst>
              <p:tags r:id="rId1"/>
            </p:custDataLst>
          </p:nvPr>
        </p:nvSpPr>
        <p:spPr>
          <a:xfrm>
            <a:off x="0" y="2358570"/>
            <a:ext cx="12192000" cy="4499429"/>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91A8C9D5-04D4-40A8-B9E5-D2278B55955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2" name="Slide Number Placeholder 2">
            <a:extLst>
              <a:ext uri="{145212B6-476C-4713-A606-D13E09C7EF7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29351F1-8391-415A-8170-1AC8DB5FD061}"/>
              </a:ext>
            </a:extLst>
          </p:cNvPr>
          <p:cNvSpPr>
            <a:spLocks noGrp="1"/>
          </p:cNvSpPr>
          <p:nvPr>
            <p:ph type="sldNum" sz="quarter"/>
          </p:nvPr>
        </p:nvSpPr>
        <p:spPr/>
        <p:txBody>
          <a:bodyPr rtlCol="0"/>
          <a:lstStyle/>
          <a:p>
            <a:fld id="{41DEADD7-DB44-44B7-A04B-992F9BFCD33F}" type="slidenum">
              <a:t>‹N›</a:t>
            </a:fld>
            <a:endParaRPr lang="en-US" dirty="0"/>
          </a:p>
        </p:txBody>
      </p:sp>
      <p:sp>
        <p:nvSpPr>
          <p:cNvPr id="3" name="Title 4">
            <a:extLst>
              <a:ext uri="{016C1C25-F218-4C85-A2F9-970B0BD7FE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7DE029D-6312-48AE-A39A-612F0B26BC04}"/>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AEFFE6B2-48FD-466C-BE32-A481FD39ABE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A2B550B-7AE2-4ADE-91C2-DF93BF6D369E}"/>
              </a:ext>
            </a:extLst>
          </p:cNvPr>
          <p:cNvSpPr>
            <a:spLocks noGrp="1"/>
          </p:cNvSpPr>
          <p:nvPr>
            <p:ph type="pic" idx="2"/>
            <p:custDataLst>
              <p:tags r:id="rId1"/>
            </p:custDataLst>
          </p:nvPr>
        </p:nvSpPr>
        <p:spPr>
          <a:xfrm>
            <a:off x="1866900"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5A213FAC-3FCC-4AA7-AB14-EF44C2EF78C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0C2D77-82DD-4B1C-B167-7A61AB078375}"/>
              </a:ext>
            </a:extLst>
          </p:cNvPr>
          <p:cNvSpPr>
            <a:spLocks noGrp="1"/>
          </p:cNvSpPr>
          <p:nvPr>
            <p:ph type="pic" idx="3"/>
            <p:custDataLst>
              <p:tags r:id="rId2"/>
            </p:custDataLst>
          </p:nvPr>
        </p:nvSpPr>
        <p:spPr>
          <a:xfrm>
            <a:off x="3943351"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786B41A9-8F7E-4323-BF9A-85882E09F49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A8FFECD-AFDC-4C13-BD97-5F00B2292889}"/>
              </a:ext>
            </a:extLst>
          </p:cNvPr>
          <p:cNvSpPr>
            <a:spLocks noGrp="1"/>
          </p:cNvSpPr>
          <p:nvPr>
            <p:ph type="pic" idx="4"/>
            <p:custDataLst>
              <p:tags r:id="rId3"/>
            </p:custDataLst>
          </p:nvPr>
        </p:nvSpPr>
        <p:spPr>
          <a:xfrm>
            <a:off x="6019801"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FE34C522-9D9D-4524-94BE-B45AA33A003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2612171-CA1E-422A-8D67-EFE4EA202F3B}"/>
              </a:ext>
            </a:extLst>
          </p:cNvPr>
          <p:cNvSpPr>
            <a:spLocks noGrp="1"/>
          </p:cNvSpPr>
          <p:nvPr>
            <p:ph type="pic" idx="5"/>
            <p:custDataLst>
              <p:tags r:id="rId4"/>
            </p:custDataLst>
          </p:nvPr>
        </p:nvSpPr>
        <p:spPr>
          <a:xfrm>
            <a:off x="8096251"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8" name="Picture Placeholder 4">
            <a:extLst>
              <a:ext uri="{4E008B6A-8A7F-42FB-AA38-E1B8D003D66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5951E9-2620-4CD9-8EEF-DFAA182F3FD0}"/>
              </a:ext>
            </a:extLst>
          </p:cNvPr>
          <p:cNvSpPr>
            <a:spLocks noGrp="1"/>
          </p:cNvSpPr>
          <p:nvPr>
            <p:ph type="pic" idx="6"/>
            <p:custDataLst>
              <p:tags r:id="rId5"/>
            </p:custDataLst>
          </p:nvPr>
        </p:nvSpPr>
        <p:spPr>
          <a:xfrm>
            <a:off x="10172700"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9" name="Picture Placeholder 4">
            <a:extLst>
              <a:ext uri="{23A0976D-B374-4E22-A4DB-B947E23F339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6E2DBEF-E55E-4C81-8D1F-C9F647DBAA91}"/>
              </a:ext>
            </a:extLst>
          </p:cNvPr>
          <p:cNvSpPr>
            <a:spLocks noGrp="1"/>
          </p:cNvSpPr>
          <p:nvPr>
            <p:ph type="pic" idx="7"/>
            <p:custDataLst>
              <p:tags r:id="rId6"/>
            </p:custDataLst>
          </p:nvPr>
        </p:nvSpPr>
        <p:spPr>
          <a:xfrm>
            <a:off x="1866900"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10" name="Picture Placeholder 4">
            <a:extLst>
              <a:ext uri="{60F448C2-AE52-41AA-9A9D-C4F080C3B3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BC8FC25-88CB-43E7-80D5-517D0F63978C}"/>
              </a:ext>
            </a:extLst>
          </p:cNvPr>
          <p:cNvSpPr>
            <a:spLocks noGrp="1"/>
          </p:cNvSpPr>
          <p:nvPr>
            <p:ph type="pic" idx="8"/>
            <p:custDataLst>
              <p:tags r:id="rId7"/>
            </p:custDataLst>
          </p:nvPr>
        </p:nvSpPr>
        <p:spPr>
          <a:xfrm>
            <a:off x="3943351"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11" name="Picture Placeholder 4">
            <a:extLst>
              <a:ext uri="{DD166361-1C9B-47D6-83B2-FBBC534ADEB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6B28CB-2CAA-4D64-963F-48821D74560E}"/>
              </a:ext>
            </a:extLst>
          </p:cNvPr>
          <p:cNvSpPr>
            <a:spLocks noGrp="1"/>
          </p:cNvSpPr>
          <p:nvPr>
            <p:ph type="pic" idx="9"/>
            <p:custDataLst>
              <p:tags r:id="rId8"/>
            </p:custDataLst>
          </p:nvPr>
        </p:nvSpPr>
        <p:spPr>
          <a:xfrm>
            <a:off x="6019801"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12" name="Picture Placeholder 4">
            <a:extLst>
              <a:ext uri="{1C92125D-22AD-4CA5-8321-7B774A810CB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333C996-BC1B-4899-A21B-9BB5D778E8E4}"/>
              </a:ext>
            </a:extLst>
          </p:cNvPr>
          <p:cNvSpPr>
            <a:spLocks noGrp="1"/>
          </p:cNvSpPr>
          <p:nvPr>
            <p:ph type="pic" idx="10"/>
            <p:custDataLst>
              <p:tags r:id="rId9"/>
            </p:custDataLst>
          </p:nvPr>
        </p:nvSpPr>
        <p:spPr>
          <a:xfrm>
            <a:off x="8096251"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13" name="Picture Placeholder 4">
            <a:extLst>
              <a:ext uri="{1BC7D627-9761-4B14-AB8F-A9503A12A1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EB38ECA-C03C-4023-B47A-D825A112867A}"/>
              </a:ext>
            </a:extLst>
          </p:cNvPr>
          <p:cNvSpPr>
            <a:spLocks noGrp="1"/>
          </p:cNvSpPr>
          <p:nvPr>
            <p:ph type="pic" idx="11"/>
            <p:custDataLst>
              <p:tags r:id="rId10"/>
            </p:custDataLst>
          </p:nvPr>
        </p:nvSpPr>
        <p:spPr>
          <a:xfrm>
            <a:off x="10172700"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922A6017-8C5F-4B4A-A075-555E0B48FBA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sp>
        <p:nvSpPr>
          <p:cNvPr id="2" name="Slide Number Placeholder 2">
            <a:extLst>
              <a:ext uri="{2005619F-6C31-49DF-9907-DA0DB57F38E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9D218F-9A8D-4B69-B5AF-BCAE4B065627}"/>
              </a:ext>
            </a:extLst>
          </p:cNvPr>
          <p:cNvSpPr>
            <a:spLocks noGrp="1"/>
          </p:cNvSpPr>
          <p:nvPr>
            <p:ph type="sldNum" sz="quarter"/>
          </p:nvPr>
        </p:nvSpPr>
        <p:spPr/>
        <p:txBody>
          <a:bodyPr rtlCol="0"/>
          <a:lstStyle/>
          <a:p>
            <a:fld id="{B4341BDF-EEF8-4513-A2AD-D4CE0F83BF21}" type="slidenum">
              <a:t>‹N›</a:t>
            </a:fld>
            <a:endParaRPr lang="en-US" dirty="0"/>
          </a:p>
        </p:txBody>
      </p:sp>
      <p:sp>
        <p:nvSpPr>
          <p:cNvPr id="3" name="Title 4">
            <a:extLst>
              <a:ext uri="{8747C7AA-3726-4686-A186-B5AFCDBDAFF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884EBDA-751A-413D-A0FF-54F583A50463}"/>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67E54EFE-C21D-49BF-81D2-D45719AA61C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31155CC-786B-4363-8110-31294CCF72F2}"/>
              </a:ext>
            </a:extLst>
          </p:cNvPr>
          <p:cNvSpPr>
            <a:spLocks noGrp="1"/>
          </p:cNvSpPr>
          <p:nvPr>
            <p:ph type="pic" idx="2"/>
            <p:custDataLst>
              <p:tags r:id="rId1"/>
            </p:custDataLst>
          </p:nvPr>
        </p:nvSpPr>
        <p:spPr>
          <a:xfrm>
            <a:off x="1866900"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245D4838-B33E-4780-A6FB-1674DAF68F4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C1BF390-04C6-4D7E-BAD9-38B6181C4753}"/>
              </a:ext>
            </a:extLst>
          </p:cNvPr>
          <p:cNvSpPr>
            <a:spLocks noGrp="1"/>
          </p:cNvSpPr>
          <p:nvPr>
            <p:ph type="pic" idx="3"/>
            <p:custDataLst>
              <p:tags r:id="rId2"/>
            </p:custDataLst>
          </p:nvPr>
        </p:nvSpPr>
        <p:spPr>
          <a:xfrm>
            <a:off x="3943351"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15C9A880-D4D5-46E4-935D-836B554B93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27D8A05-6CFB-48C1-BCDF-09636F74D77C}"/>
              </a:ext>
            </a:extLst>
          </p:cNvPr>
          <p:cNvSpPr>
            <a:spLocks noGrp="1"/>
          </p:cNvSpPr>
          <p:nvPr>
            <p:ph type="pic" idx="4"/>
            <p:custDataLst>
              <p:tags r:id="rId3"/>
            </p:custDataLst>
          </p:nvPr>
        </p:nvSpPr>
        <p:spPr>
          <a:xfrm>
            <a:off x="6019801"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9DBF36A5-EB63-4CC5-B901-AB9F26607C9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87DAB97-9159-4DEB-AF9C-C2B3A4051285}"/>
              </a:ext>
            </a:extLst>
          </p:cNvPr>
          <p:cNvSpPr>
            <a:spLocks noGrp="1"/>
          </p:cNvSpPr>
          <p:nvPr>
            <p:ph type="pic" idx="5"/>
            <p:custDataLst>
              <p:tags r:id="rId4"/>
            </p:custDataLst>
          </p:nvPr>
        </p:nvSpPr>
        <p:spPr>
          <a:xfrm>
            <a:off x="8096251"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8" name="Picture Placeholder 4">
            <a:extLst>
              <a:ext uri="{3445A766-8A04-439A-890B-67A0265EB07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CD55DE-68B9-4B2B-BBFE-CB42CD959449}"/>
              </a:ext>
            </a:extLst>
          </p:cNvPr>
          <p:cNvSpPr>
            <a:spLocks noGrp="1"/>
          </p:cNvSpPr>
          <p:nvPr>
            <p:ph type="pic" idx="6"/>
            <p:custDataLst>
              <p:tags r:id="rId5"/>
            </p:custDataLst>
          </p:nvPr>
        </p:nvSpPr>
        <p:spPr>
          <a:xfrm>
            <a:off x="10172700"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06220732-4002-43A1-BA95-1DC9C2246D3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Picture Placeholder 4">
            <a:extLst>
              <a:ext uri="{A975F29E-1DA2-4810-A358-1715B92D98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0054A46-42AE-4918-8083-723AF6C78FB7}"/>
              </a:ext>
            </a:extLst>
          </p:cNvPr>
          <p:cNvSpPr>
            <a:spLocks noGrp="1"/>
          </p:cNvSpPr>
          <p:nvPr>
            <p:ph type="pic"/>
            <p:custDataLst>
              <p:tags r:id="rId1"/>
            </p:custDataLst>
          </p:nvPr>
        </p:nvSpPr>
        <p:spPr>
          <a:xfrm>
            <a:off x="0" y="342900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CFB43E8E-7E20-4B96-B731-B021A2F075F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81C8ED0-ED4E-4CEC-8CCE-58100A2D674B}"/>
              </a:ext>
            </a:extLst>
          </p:cNvPr>
          <p:cNvSpPr>
            <a:spLocks noGrp="1"/>
          </p:cNvSpPr>
          <p:nvPr>
            <p:ph type="pic" idx="1"/>
            <p:custDataLst>
              <p:tags r:id="rId2"/>
            </p:custDataLst>
          </p:nvPr>
        </p:nvSpPr>
        <p:spPr>
          <a:xfrm>
            <a:off x="4064000" y="342900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4" name="Picture Placeholder 4">
            <a:extLst>
              <a:ext uri="{8FD116C2-AD84-4A9E-84AF-8AC36220E9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93A0BB-0223-476B-85F8-99FC297FF7CB}"/>
              </a:ext>
            </a:extLst>
          </p:cNvPr>
          <p:cNvSpPr>
            <a:spLocks noGrp="1"/>
          </p:cNvSpPr>
          <p:nvPr>
            <p:ph type="pic" idx="2"/>
            <p:custDataLst>
              <p:tags r:id="rId3"/>
            </p:custDataLst>
          </p:nvPr>
        </p:nvSpPr>
        <p:spPr>
          <a:xfrm>
            <a:off x="8128000" y="342900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5" name="Picture Placeholder 4">
            <a:extLst>
              <a:ext uri="{38F77985-3CA0-40D4-BA68-23CA96E7940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38A7D2F-D1A4-49AB-9CB6-6BD767F268BA}"/>
              </a:ext>
            </a:extLst>
          </p:cNvPr>
          <p:cNvSpPr>
            <a:spLocks noGrp="1"/>
          </p:cNvSpPr>
          <p:nvPr>
            <p:ph type="pic" idx="3"/>
            <p:custDataLst>
              <p:tags r:id="rId4"/>
            </p:custDataLst>
          </p:nvPr>
        </p:nvSpPr>
        <p:spPr>
          <a:xfrm>
            <a:off x="0" y="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6" name="Picture Placeholder 4">
            <a:extLst>
              <a:ext uri="{6249C0F1-1E3D-4F0D-B295-EB95BAF4922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6F9FD5F-FF5D-4D2B-BFF2-342EF98A9168}"/>
              </a:ext>
            </a:extLst>
          </p:cNvPr>
          <p:cNvSpPr>
            <a:spLocks noGrp="1"/>
          </p:cNvSpPr>
          <p:nvPr>
            <p:ph type="pic" idx="4"/>
            <p:custDataLst>
              <p:tags r:id="rId5"/>
            </p:custDataLst>
          </p:nvPr>
        </p:nvSpPr>
        <p:spPr>
          <a:xfrm>
            <a:off x="4064000" y="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7" name="Picture Placeholder 4">
            <a:extLst>
              <a:ext uri="{5A6F946A-A7DA-4721-9ADB-0DFD0A7A59E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48771DD-971F-418E-8974-2D851387AF62}"/>
              </a:ext>
            </a:extLst>
          </p:cNvPr>
          <p:cNvSpPr>
            <a:spLocks noGrp="1"/>
          </p:cNvSpPr>
          <p:nvPr>
            <p:ph type="pic" idx="5"/>
            <p:custDataLst>
              <p:tags r:id="rId6"/>
            </p:custDataLst>
          </p:nvPr>
        </p:nvSpPr>
        <p:spPr>
          <a:xfrm>
            <a:off x="8128000" y="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E2A9B63B-F232-44A2-B23A-9C5A9270134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1_Title Slide">
    <p:spTree>
      <p:nvGrpSpPr>
        <p:cNvPr id="1" name=""/>
        <p:cNvGrpSpPr/>
        <p:nvPr/>
      </p:nvGrpSpPr>
      <p:grpSpPr>
        <a:xfrm>
          <a:off x="0" y="0"/>
          <a:ext cx="0" cy="0"/>
          <a:chOff x="0" y="0"/>
          <a:chExt cx="0" cy="0"/>
        </a:xfrm>
      </p:grpSpPr>
      <p:pic>
        <p:nvPicPr>
          <p:cNvPr id="2" name="Picture 1" descr="iPhone6_mockup_front_white.png">
            <a:extLst>
              <a:ext uri="{D9A4127A-B15A-49CF-84EB-54CC540DDA8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8C4A0D2-EE9B-47E9-B8E2-A20E9BC298D6}"/>
              </a:ext>
            </a:extLst>
          </p:cNvPr>
          <p:cNvPicPr>
            <a:picLocks noChangeAspect="1"/>
          </p:cNvPicPr>
          <p:nvPr userDrawn="1"/>
        </p:nvPicPr>
        <p:blipFill>
          <a:blip r:embed="rId5"/>
          <a:stretch>
            <a:fillRect/>
          </a:stretch>
        </p:blipFill>
        <p:spPr>
          <a:xfrm>
            <a:off x="5281481" y="997002"/>
            <a:ext cx="3196773" cy="5000340"/>
          </a:xfrm>
          <a:prstGeom prst="rect">
            <a:avLst/>
          </a:prstGeom>
          <a:noFill/>
        </p:spPr>
      </p:pic>
      <p:sp>
        <p:nvSpPr>
          <p:cNvPr id="3" name="Picture Placeholder 4">
            <a:extLst>
              <a:ext uri="{7E28B2AF-E8DE-4CF6-AFC8-441278A89D9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2F0C067-A87C-4E9A-8574-432997BB65F8}"/>
              </a:ext>
            </a:extLst>
          </p:cNvPr>
          <p:cNvSpPr>
            <a:spLocks noGrp="1"/>
          </p:cNvSpPr>
          <p:nvPr>
            <p:ph type="pic"/>
            <p:custDataLst>
              <p:tags r:id="rId1"/>
            </p:custDataLst>
          </p:nvPr>
        </p:nvSpPr>
        <p:spPr>
          <a:xfrm>
            <a:off x="5895579" y="1774370"/>
            <a:ext cx="1937655"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4" name="Picture Placeholder 4">
            <a:extLst>
              <a:ext uri="{04EC3DEF-0021-4F2B-9C87-113693C6EF1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0053F2B-D792-40DA-9844-5F5387A4B00E}"/>
              </a:ext>
            </a:extLst>
          </p:cNvPr>
          <p:cNvSpPr>
            <a:spLocks noGrp="1"/>
          </p:cNvSpPr>
          <p:nvPr>
            <p:ph type="pic" idx="1"/>
            <p:custDataLst>
              <p:tags r:id="rId2"/>
            </p:custDataLst>
          </p:nvPr>
        </p:nvSpPr>
        <p:spPr>
          <a:xfrm>
            <a:off x="10450792" y="1774370"/>
            <a:ext cx="1937655"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5" name="Picture Placeholder 4">
            <a:extLst>
              <a:ext uri="{AB15EE4A-2D03-4680-8816-9CE595FC9B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97251E1-734C-4293-8300-572011CC76BA}"/>
              </a:ext>
            </a:extLst>
          </p:cNvPr>
          <p:cNvSpPr>
            <a:spLocks noGrp="1"/>
          </p:cNvSpPr>
          <p:nvPr>
            <p:ph type="pic" idx="2"/>
            <p:custDataLst>
              <p:tags r:id="rId3"/>
            </p:custDataLst>
          </p:nvPr>
        </p:nvSpPr>
        <p:spPr>
          <a:xfrm>
            <a:off x="8215592" y="1774370"/>
            <a:ext cx="1937655"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6" name="Title 4">
            <a:extLst>
              <a:ext uri="{58222534-A1FD-445F-8EB1-81CF9FD72BC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4E5507-EDDE-441E-89B0-F4B7385DC597}"/>
              </a:ext>
            </a:extLst>
          </p:cNvPr>
          <p:cNvSpPr>
            <a:spLocks noGrp="1"/>
          </p:cNvSpPr>
          <p:nvPr>
            <p:ph type="title" idx="3"/>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18FB0279-6D34-42C2-9541-5ABBA028940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2" name="Slide Number Placeholder 2">
            <a:extLst>
              <a:ext uri="{557F1552-7CED-4896-B086-5FC245163D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8D02262-75F4-417F-BDDF-19B43D446B74}"/>
              </a:ext>
            </a:extLst>
          </p:cNvPr>
          <p:cNvSpPr>
            <a:spLocks noGrp="1"/>
          </p:cNvSpPr>
          <p:nvPr>
            <p:ph type="sldNum" sz="quarter"/>
          </p:nvPr>
        </p:nvSpPr>
        <p:spPr/>
        <p:txBody>
          <a:bodyPr rtlCol="0"/>
          <a:lstStyle/>
          <a:p>
            <a:fld id="{226C747B-C7D3-4BF8-A4B0-3377BFDD6F59}" type="slidenum">
              <a:t>‹N›</a:t>
            </a:fld>
            <a:endParaRPr lang="en-US" dirty="0"/>
          </a:p>
        </p:txBody>
      </p:sp>
      <p:sp>
        <p:nvSpPr>
          <p:cNvPr id="3" name="Picture Placeholder 4">
            <a:extLst>
              <a:ext uri="{10377B8B-0ABA-4611-BD03-31C5CAE3089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65B092D-5013-4055-88DB-387DD800B406}"/>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Номер слайда 21">
            <a:extLst>
              <a:ext uri="{ABBE55C6-199D-486B-965E-ABFFA4E62F7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A27B64A-BEBC-46D7-BBCB-0F40A328715C}"/>
              </a:ext>
            </a:extLst>
          </p:cNvPr>
          <p:cNvSpPr txBox="1"/>
          <p:nvPr userDrawn="1"/>
        </p:nvSpPr>
        <p:spPr>
          <a:xfrm>
            <a:off x="388273" y="65712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57555BEA-29DE-4248-A3A8-5F4FED5C174F}" type="slidenum">
              <a:t>‹N›</a:t>
            </a:fld>
            <a:endParaRPr lang="en-US" dirty="0"/>
          </a:p>
        </p:txBody>
      </p:sp>
      <p:sp>
        <p:nvSpPr>
          <p:cNvPr id="5" name="Title 4">
            <a:extLst>
              <a:ext uri="{0835456A-175B-440A-8769-9D679599E3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1A8E6D-E625-4D5A-929A-24E027F401D0}"/>
              </a:ext>
            </a:extLst>
          </p:cNvPr>
          <p:cNvSpPr>
            <a:spLocks noGrp="1"/>
          </p:cNvSpPr>
          <p:nvPr>
            <p:ph type="title" idx="2"/>
          </p:nvPr>
        </p:nvSpPr>
        <p:spPr>
          <a:xfrm>
            <a:off x="1866899" y="4517240"/>
            <a:ext cx="8046358" cy="2438731"/>
          </a:xfrm>
        </p:spPr>
        <p:txBody>
          <a:bodyPr rtlCol="0"/>
          <a:lstStyle>
            <a:lvl1pPr lvl="0">
              <a:defRPr lang="en-US" sz="5400" dirty="0"/>
            </a:lvl1pPr>
          </a:lstStyle>
          <a:p>
            <a:r>
              <a:rPr lang="en-US" dirty="0"/>
              <a:t>CLICK TO EDIT MASTER TITLE STYLE</a:t>
            </a:r>
          </a:p>
        </p:txBody>
      </p:sp>
    </p:spTree>
    <p:extLst>
      <p:ext uri="{1B52F5AD-44DF-4EB4-BAF9-F4E7DDBD4E0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6_Title Slide">
    <p:spTree>
      <p:nvGrpSpPr>
        <p:cNvPr id="1" name=""/>
        <p:cNvGrpSpPr/>
        <p:nvPr/>
      </p:nvGrpSpPr>
      <p:grpSpPr>
        <a:xfrm>
          <a:off x="0" y="0"/>
          <a:ext cx="0" cy="0"/>
          <a:chOff x="0" y="0"/>
          <a:chExt cx="0" cy="0"/>
        </a:xfrm>
      </p:grpSpPr>
      <p:grpSp>
        <p:nvGrpSpPr>
          <p:cNvPr id="2" name="Группа 38">
            <a:extLst>
              <a:ext uri="{34F638D0-7B6A-4FA2-884E-CE8F157196C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31D8F9D-EB6F-46FD-9F3D-DC5C25E5B637}"/>
              </a:ext>
            </a:extLst>
          </p:cNvPr>
          <p:cNvGrpSpPr/>
          <p:nvPr/>
        </p:nvGrpSpPr>
        <p:grpSpPr>
          <a:xfrm>
            <a:off x="1880353" y="2416058"/>
            <a:ext cx="2530932" cy="5052118"/>
            <a:chOff x="3421706" y="1143000"/>
            <a:chExt cx="2530932" cy="5052117"/>
          </a:xfrm>
        </p:grpSpPr>
        <p:sp>
          <p:nvSpPr>
            <p:cNvPr id="3" name="Скругленный прямоугольник 39">
              <a:extLst>
                <a:ext uri="{57D49016-5403-436D-A3DA-333BF62C7D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30B02C4-7A7F-473C-8E3F-3AA3B5DC1070}"/>
                </a:ext>
              </a:extLst>
            </p:cNvPr>
            <p:cNvSpPr/>
            <p:nvPr userDrawn="1"/>
          </p:nvSpPr>
          <p:spPr>
            <a:xfrm>
              <a:off x="5772337" y="2057401"/>
              <a:ext cx="180301" cy="487680"/>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4" name="Скругленный прямоугольник 40">
              <a:extLst>
                <a:ext uri="{2FDBC53F-359F-452D-97E6-A3B7164B750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FF709A-84D6-4854-A7E9-3FE138AF0B10}"/>
                </a:ext>
              </a:extLst>
            </p:cNvPr>
            <p:cNvSpPr/>
            <p:nvPr userDrawn="1"/>
          </p:nvSpPr>
          <p:spPr>
            <a:xfrm>
              <a:off x="3421706" y="1971500"/>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5" name="Скругленный прямоугольник 41">
              <a:extLst>
                <a:ext uri="{D32FBBEA-2146-4501-A2C8-3F3D41F446C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8480A9-C8E1-4476-9443-B72F6A8C419D}"/>
                </a:ext>
              </a:extLst>
            </p:cNvPr>
            <p:cNvSpPr/>
            <p:nvPr userDrawn="1"/>
          </p:nvSpPr>
          <p:spPr>
            <a:xfrm>
              <a:off x="3421706" y="2530199"/>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6" name="Скругленный прямоугольник 42">
              <a:extLst>
                <a:ext uri="{86B33582-F609-47D3-8BFA-F640E92633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B813C2-8268-4A3C-A109-C0A424369406}"/>
                </a:ext>
              </a:extLst>
            </p:cNvPr>
            <p:cNvSpPr/>
            <p:nvPr userDrawn="1"/>
          </p:nvSpPr>
          <p:spPr>
            <a:xfrm>
              <a:off x="3421706" y="3041744"/>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7" name="Скругленный прямоугольник 43">
              <a:extLst>
                <a:ext uri="{C1E7412F-2041-49DD-A4DF-4E6396355E4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58EC3F2-0263-45CB-9B39-68597C815AFD}"/>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8" name="Овал 44">
              <a:extLst>
                <a:ext uri="{A0D4624A-A056-4C90-924A-FC01A5B8B1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E47A6B4-15C6-485D-9B4A-7C6E8E2E294F}"/>
                </a:ext>
              </a:extLst>
            </p:cNvPr>
            <p:cNvSpPr/>
            <p:nvPr userDrawn="1"/>
          </p:nvSpPr>
          <p:spPr>
            <a:xfrm>
              <a:off x="4481234" y="5699768"/>
              <a:ext cx="410131" cy="406782"/>
            </a:xfrm>
            <a:prstGeom prst="ellipse">
              <a:avLst/>
            </a:prstGeom>
            <a:noFill/>
            <a:ln w="15875">
              <a:gradFill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9" name="Скругленный прямоугольник 45">
              <a:extLst>
                <a:ext uri="{1177699A-CE57-4A86-A589-328621D6DC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7889A75-AB14-4274-97B5-3E3681956D48}"/>
                </a:ext>
              </a:extLst>
            </p:cNvPr>
            <p:cNvSpPr/>
            <p:nvPr userDrawn="1"/>
          </p:nvSpPr>
          <p:spPr>
            <a:xfrm>
              <a:off x="4372270" y="1457767"/>
              <a:ext cx="628058" cy="45719"/>
            </a:xfrm>
            <a:prstGeom prst="roundRect">
              <a:avLst/>
            </a:prstGeom>
            <a:solidFill>
              <a:schemeClr val="tx1">
                <a:alpha val="1999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0" name="Овал 46">
              <a:extLst>
                <a:ext uri="{EA5374A5-A201-46AB-A8D1-E300B73E3BD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6D67244-9F3F-4492-AF76-36A12D345A6D}"/>
                </a:ext>
              </a:extLst>
            </p:cNvPr>
            <p:cNvSpPr/>
            <p:nvPr userDrawn="1"/>
          </p:nvSpPr>
          <p:spPr>
            <a:xfrm flipH="1">
              <a:off x="4159907" y="1451578"/>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1" name="Овал 47">
              <a:extLst>
                <a:ext uri="{C23E111C-3958-4081-AE0C-0D6377054B2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9260CC-D572-4566-8D7F-C7BBF7DB2B1C}"/>
                </a:ext>
              </a:extLst>
            </p:cNvPr>
            <p:cNvSpPr/>
            <p:nvPr userDrawn="1"/>
          </p:nvSpPr>
          <p:spPr>
            <a:xfrm flipH="1">
              <a:off x="4656540" y="1271335"/>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sp>
        <p:nvSpPr>
          <p:cNvPr id="12" name="Picture Placeholder 4">
            <a:extLst>
              <a:ext uri="{012574A9-7F36-4672-8CF2-91256565C78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27AD223-480B-4A94-9959-F77E954D8BA6}"/>
              </a:ext>
            </a:extLst>
          </p:cNvPr>
          <p:cNvSpPr>
            <a:spLocks noGrp="1"/>
          </p:cNvSpPr>
          <p:nvPr>
            <p:ph type="pic"/>
            <p:custDataLst>
              <p:tags r:id="rId1"/>
            </p:custDataLst>
          </p:nvPr>
        </p:nvSpPr>
        <p:spPr>
          <a:xfrm>
            <a:off x="2060654" y="3049287"/>
            <a:ext cx="2164306" cy="3834975"/>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grpSp>
        <p:nvGrpSpPr>
          <p:cNvPr id="13" name="Группа 38">
            <a:extLst>
              <a:ext uri="{C8748A43-2D59-4ABC-81DE-C06082F57EB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E866BFB-2DF3-4F95-8DCA-70313838FFCE}"/>
              </a:ext>
            </a:extLst>
          </p:cNvPr>
          <p:cNvGrpSpPr/>
          <p:nvPr/>
        </p:nvGrpSpPr>
        <p:grpSpPr>
          <a:xfrm>
            <a:off x="4846436" y="2416058"/>
            <a:ext cx="2530932" cy="5052118"/>
            <a:chOff x="3421706" y="1143000"/>
            <a:chExt cx="2530932" cy="5052117"/>
          </a:xfrm>
        </p:grpSpPr>
        <p:sp>
          <p:nvSpPr>
            <p:cNvPr id="14" name="Скругленный прямоугольник 39">
              <a:extLst>
                <a:ext uri="{C67531EA-0414-4132-8061-B56E5C61483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C03F156-ECB8-4DBE-B832-E1D7A669D89E}"/>
                </a:ext>
              </a:extLst>
            </p:cNvPr>
            <p:cNvSpPr/>
            <p:nvPr userDrawn="1"/>
          </p:nvSpPr>
          <p:spPr>
            <a:xfrm>
              <a:off x="5772337" y="2057401"/>
              <a:ext cx="180301" cy="487680"/>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5" name="Скругленный прямоугольник 40">
              <a:extLst>
                <a:ext uri="{B5D72AA3-ECBF-446F-B5AB-00326E1D857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19D41C-E268-4CE3-AE82-66632E8FFE70}"/>
                </a:ext>
              </a:extLst>
            </p:cNvPr>
            <p:cNvSpPr/>
            <p:nvPr userDrawn="1"/>
          </p:nvSpPr>
          <p:spPr>
            <a:xfrm>
              <a:off x="3421706" y="1971500"/>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6" name="Скругленный прямоугольник 41">
              <a:extLst>
                <a:ext uri="{E91DD820-7853-4C2A-BABE-EC3D5D9DEE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062D6F2-EBA0-44BB-BC46-D80B798492B4}"/>
                </a:ext>
              </a:extLst>
            </p:cNvPr>
            <p:cNvSpPr/>
            <p:nvPr userDrawn="1"/>
          </p:nvSpPr>
          <p:spPr>
            <a:xfrm>
              <a:off x="3421706" y="2530199"/>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7" name="Скругленный прямоугольник 42">
              <a:extLst>
                <a:ext uri="{77883C73-DE0B-4B49-9408-1DBFBA5A8F7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4F5552C-3A14-460E-926D-3EBBD8E01A64}"/>
                </a:ext>
              </a:extLst>
            </p:cNvPr>
            <p:cNvSpPr/>
            <p:nvPr userDrawn="1"/>
          </p:nvSpPr>
          <p:spPr>
            <a:xfrm>
              <a:off x="3421706" y="3041744"/>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8" name="Скругленный прямоугольник 43">
              <a:extLst>
                <a:ext uri="{A3C1C170-F01C-48F9-B080-5FD7FF9388A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901601A-287E-4839-A583-C444790EF01A}"/>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9" name="Овал 44">
              <a:extLst>
                <a:ext uri="{B33E936A-1991-4D78-AFAE-C75CC1D0C43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DE81D23-E45D-4696-8AAF-B9557EEF40F9}"/>
                </a:ext>
              </a:extLst>
            </p:cNvPr>
            <p:cNvSpPr/>
            <p:nvPr userDrawn="1"/>
          </p:nvSpPr>
          <p:spPr>
            <a:xfrm>
              <a:off x="4481234" y="5699768"/>
              <a:ext cx="410131" cy="406782"/>
            </a:xfrm>
            <a:prstGeom prst="ellipse">
              <a:avLst/>
            </a:prstGeom>
            <a:noFill/>
            <a:ln w="15875">
              <a:gradFill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0" name="Скругленный прямоугольник 45">
              <a:extLst>
                <a:ext uri="{47D40A85-47CC-4354-AB65-386C48BB43E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C9611C-F46B-410D-8FB9-1DBB92887FCD}"/>
                </a:ext>
              </a:extLst>
            </p:cNvPr>
            <p:cNvSpPr/>
            <p:nvPr userDrawn="1"/>
          </p:nvSpPr>
          <p:spPr>
            <a:xfrm>
              <a:off x="4372270" y="1457767"/>
              <a:ext cx="628058" cy="45719"/>
            </a:xfrm>
            <a:prstGeom prst="roundRect">
              <a:avLst/>
            </a:prstGeom>
            <a:solidFill>
              <a:schemeClr val="tx1">
                <a:alpha val="1999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1" name="Овал 46">
              <a:extLst>
                <a:ext uri="{5A55BE3A-41B9-4D79-A577-C64A7E8ED6F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E81D3C9-1581-485B-AB39-094A964C66CA}"/>
                </a:ext>
              </a:extLst>
            </p:cNvPr>
            <p:cNvSpPr/>
            <p:nvPr userDrawn="1"/>
          </p:nvSpPr>
          <p:spPr>
            <a:xfrm flipH="1">
              <a:off x="4159907" y="1451578"/>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2" name="Овал 47">
              <a:extLst>
                <a:ext uri="{212B5EBC-291E-4BA5-AC00-87659B791D1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471CFA2-E440-4691-A5E3-9404EE4740C9}"/>
                </a:ext>
              </a:extLst>
            </p:cNvPr>
            <p:cNvSpPr/>
            <p:nvPr userDrawn="1"/>
          </p:nvSpPr>
          <p:spPr>
            <a:xfrm flipH="1">
              <a:off x="4656540" y="1271335"/>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grpSp>
        <p:nvGrpSpPr>
          <p:cNvPr id="23" name="Группа 38">
            <a:extLst>
              <a:ext uri="{1DCD702C-0474-4357-9440-8508F1A2834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5E213D-FE4E-4EC8-9931-D26F77375D8A}"/>
              </a:ext>
            </a:extLst>
          </p:cNvPr>
          <p:cNvGrpSpPr/>
          <p:nvPr/>
        </p:nvGrpSpPr>
        <p:grpSpPr>
          <a:xfrm>
            <a:off x="7810774" y="2416058"/>
            <a:ext cx="2530932" cy="5052118"/>
            <a:chOff x="3421706" y="1143000"/>
            <a:chExt cx="2530932" cy="5052117"/>
          </a:xfrm>
        </p:grpSpPr>
        <p:sp>
          <p:nvSpPr>
            <p:cNvPr id="24" name="Скругленный прямоугольник 39">
              <a:extLst>
                <a:ext uri="{DB7F58D7-B9A1-45F2-BE3C-4F2DE6DD404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5E17C4F-C970-4DE6-819A-6352AB0C5861}"/>
                </a:ext>
              </a:extLst>
            </p:cNvPr>
            <p:cNvSpPr/>
            <p:nvPr userDrawn="1"/>
          </p:nvSpPr>
          <p:spPr>
            <a:xfrm>
              <a:off x="5772337" y="2057401"/>
              <a:ext cx="180301" cy="487680"/>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5" name="Скругленный прямоугольник 40">
              <a:extLst>
                <a:ext uri="{7B940630-0614-4D11-BC76-8FB9B837669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9C19C2D-AF75-4580-ABF5-3B89ADA21AC9}"/>
                </a:ext>
              </a:extLst>
            </p:cNvPr>
            <p:cNvSpPr/>
            <p:nvPr userDrawn="1"/>
          </p:nvSpPr>
          <p:spPr>
            <a:xfrm>
              <a:off x="3421706" y="1971500"/>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6" name="Скругленный прямоугольник 41">
              <a:extLst>
                <a:ext uri="{3D7964E0-71BB-4600-987C-9857531B2B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B0219FA-3FA4-4E65-9D8E-7108EFE93D0B}"/>
                </a:ext>
              </a:extLst>
            </p:cNvPr>
            <p:cNvSpPr/>
            <p:nvPr userDrawn="1"/>
          </p:nvSpPr>
          <p:spPr>
            <a:xfrm>
              <a:off x="3421706" y="2530199"/>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7" name="Скругленный прямоугольник 42">
              <a:extLst>
                <a:ext uri="{F9328FBB-A21C-4C10-AA7C-779E5F3EF84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367EC03-5DBE-4358-A363-B9B08566AAAE}"/>
                </a:ext>
              </a:extLst>
            </p:cNvPr>
            <p:cNvSpPr/>
            <p:nvPr userDrawn="1"/>
          </p:nvSpPr>
          <p:spPr>
            <a:xfrm>
              <a:off x="3421706" y="3041744"/>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8" name="Скругленный прямоугольник 43">
              <a:extLst>
                <a:ext uri="{2F1C8750-39F8-4198-A061-E9EE72B03D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4CB502E-C370-4F71-9D5B-A92045C7A843}"/>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9" name="Овал 44">
              <a:extLst>
                <a:ext uri="{6E0BE3BB-AED2-49A8-84EA-5B2143DA6C3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BCBF53-23E6-4BE8-AC9E-DEC2791B2C7E}"/>
                </a:ext>
              </a:extLst>
            </p:cNvPr>
            <p:cNvSpPr/>
            <p:nvPr userDrawn="1"/>
          </p:nvSpPr>
          <p:spPr>
            <a:xfrm>
              <a:off x="4481234" y="5699768"/>
              <a:ext cx="410131" cy="406782"/>
            </a:xfrm>
            <a:prstGeom prst="ellipse">
              <a:avLst/>
            </a:prstGeom>
            <a:noFill/>
            <a:ln w="15875">
              <a:gradFill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30" name="Скругленный прямоугольник 45">
              <a:extLst>
                <a:ext uri="{6A516487-736A-4091-82D0-EEAB23E2CD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E76357F-F456-4C16-B491-21B5279DB601}"/>
                </a:ext>
              </a:extLst>
            </p:cNvPr>
            <p:cNvSpPr/>
            <p:nvPr userDrawn="1"/>
          </p:nvSpPr>
          <p:spPr>
            <a:xfrm>
              <a:off x="4372270" y="1457767"/>
              <a:ext cx="628058" cy="45719"/>
            </a:xfrm>
            <a:prstGeom prst="roundRect">
              <a:avLst/>
            </a:prstGeom>
            <a:solidFill>
              <a:schemeClr val="tx1">
                <a:alpha val="1999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31" name="Овал 46">
              <a:extLst>
                <a:ext uri="{62F8DFA3-CB10-4EC2-9C01-6B6E85F7EE8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791BB84-CD5F-437F-B0EC-2F0C11762A2C}"/>
                </a:ext>
              </a:extLst>
            </p:cNvPr>
            <p:cNvSpPr/>
            <p:nvPr userDrawn="1"/>
          </p:nvSpPr>
          <p:spPr>
            <a:xfrm flipH="1">
              <a:off x="4159907" y="1451578"/>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32" name="Овал 47">
              <a:extLst>
                <a:ext uri="{9E2F50A6-E1E5-4C7C-8C82-AE3C7914872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FA30DA-186F-44EF-8C43-2D15A5ABC791}"/>
                </a:ext>
              </a:extLst>
            </p:cNvPr>
            <p:cNvSpPr/>
            <p:nvPr userDrawn="1"/>
          </p:nvSpPr>
          <p:spPr>
            <a:xfrm flipH="1">
              <a:off x="4656540" y="1271335"/>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sp>
        <p:nvSpPr>
          <p:cNvPr id="33" name="Picture Placeholder 4">
            <a:extLst>
              <a:ext uri="{06C27DB8-3BF5-4FFA-8F65-8D6256D8E3F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09F5A16-D123-4B57-A09C-902DA80BFF39}"/>
              </a:ext>
            </a:extLst>
          </p:cNvPr>
          <p:cNvSpPr>
            <a:spLocks noGrp="1"/>
          </p:cNvSpPr>
          <p:nvPr>
            <p:ph type="pic" idx="1"/>
            <p:custDataLst>
              <p:tags r:id="rId2"/>
            </p:custDataLst>
          </p:nvPr>
        </p:nvSpPr>
        <p:spPr>
          <a:xfrm>
            <a:off x="5031337" y="3049287"/>
            <a:ext cx="2164306" cy="3834975"/>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4" name="Picture Placeholder 4">
            <a:extLst>
              <a:ext uri="{F6747694-204B-4D8A-AF6E-0C3E50B7EDB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4F98FFB-C8B2-47E7-93E9-12CFA7F240C7}"/>
              </a:ext>
            </a:extLst>
          </p:cNvPr>
          <p:cNvSpPr>
            <a:spLocks noGrp="1"/>
          </p:cNvSpPr>
          <p:nvPr>
            <p:ph type="pic" idx="2"/>
            <p:custDataLst>
              <p:tags r:id="rId3"/>
            </p:custDataLst>
          </p:nvPr>
        </p:nvSpPr>
        <p:spPr>
          <a:xfrm>
            <a:off x="7990292" y="3049287"/>
            <a:ext cx="2164306" cy="3834975"/>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37106639-BA1B-447C-BB84-B7F186F70C2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3_Title Slide">
    <p:spTree>
      <p:nvGrpSpPr>
        <p:cNvPr id="1" name=""/>
        <p:cNvGrpSpPr/>
        <p:nvPr/>
      </p:nvGrpSpPr>
      <p:grpSpPr>
        <a:xfrm>
          <a:off x="0" y="0"/>
          <a:ext cx="0" cy="0"/>
          <a:chOff x="0" y="0"/>
          <a:chExt cx="0" cy="0"/>
        </a:xfrm>
      </p:grpSpPr>
      <p:grpSp>
        <p:nvGrpSpPr>
          <p:cNvPr id="2" name="Группа 1">
            <a:extLst>
              <a:ext uri="{BF257B27-354D-4373-8988-798CBEBEE4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7708B67-2989-46AD-8F75-982E4A17623C}"/>
              </a:ext>
            </a:extLst>
          </p:cNvPr>
          <p:cNvGrpSpPr/>
          <p:nvPr/>
        </p:nvGrpSpPr>
        <p:grpSpPr>
          <a:xfrm>
            <a:off x="2856630" y="2482435"/>
            <a:ext cx="6508846" cy="5800291"/>
            <a:chOff x="2856622" y="1248719"/>
            <a:chExt cx="6508846" cy="5800291"/>
          </a:xfrm>
        </p:grpSpPr>
        <p:sp>
          <p:nvSpPr>
            <p:cNvPr id="3" name="Скругленный прямоугольник 29">
              <a:extLst>
                <a:ext uri="{6D4A490A-5F80-40FB-8035-6D657F3B5C8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ADC897F-BDBD-401D-A692-4C52B0463619}"/>
                </a:ext>
              </a:extLst>
            </p:cNvPr>
            <p:cNvSpPr/>
            <p:nvPr userDrawn="1"/>
          </p:nvSpPr>
          <p:spPr>
            <a:xfrm>
              <a:off x="8012184" y="1248719"/>
              <a:ext cx="605828" cy="361324"/>
            </a:xfrm>
            <a:prstGeom prst="roundRect">
              <a:avLst/>
            </a:prstGeom>
            <a:solidFill>
              <a:schemeClr val="tx1">
                <a:alpha val="30000"/>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4" name="Скругленный прямоугольник 30">
              <a:extLst>
                <a:ext uri="{BE91C2DB-8FE6-48AB-A6A4-4CF0E315F69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3BA8F8-C5D2-4568-A710-CFEB057E6324}"/>
                </a:ext>
              </a:extLst>
            </p:cNvPr>
            <p:cNvSpPr/>
            <p:nvPr userDrawn="1"/>
          </p:nvSpPr>
          <p:spPr>
            <a:xfrm>
              <a:off x="8759641" y="1828800"/>
              <a:ext cx="605828" cy="914400"/>
            </a:xfrm>
            <a:prstGeom prst="roundRect">
              <a:avLst/>
            </a:prstGeom>
            <a:solidFill>
              <a:schemeClr val="tx1">
                <a:alpha val="30000"/>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5" name="Полилиния 26">
              <a:extLst>
                <a:ext uri="{AFE12617-D8E8-445D-952E-EB31C63B9E0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2DDA1CE-3BEB-4B96-817E-B67E63FB89F1}"/>
                </a:ext>
              </a:extLst>
            </p:cNvPr>
            <p:cNvSpPr/>
            <p:nvPr userDrawn="1"/>
          </p:nvSpPr>
          <p:spPr>
            <a:xfrm>
              <a:off x="2856622" y="1273391"/>
              <a:ext cx="6480360" cy="5775618"/>
            </a:xfrm>
            <a:custGeom>
              <a:avLst/>
              <a:gdLst/>
              <a:ahLst/>
              <a:cxnLst/>
              <a:rect l="0" t="0" r="r" b="b"/>
              <a:pathLst>
                <a:path w="12820650" h="11520489">
                  <a:moveTo>
                    <a:pt x="511175" y="0"/>
                  </a:moveTo>
                  <a:lnTo>
                    <a:pt x="12317413" y="0"/>
                  </a:lnTo>
                  <a:lnTo>
                    <a:pt x="12322176" y="0"/>
                  </a:lnTo>
                  <a:lnTo>
                    <a:pt x="12322176" y="480"/>
                  </a:lnTo>
                  <a:lnTo>
                    <a:pt x="12418832" y="10224"/>
                  </a:lnTo>
                  <a:cubicBezTo>
                    <a:pt x="12648149" y="57149"/>
                    <a:pt x="12820651" y="260049"/>
                    <a:pt x="12820651" y="503238"/>
                  </a:cubicBezTo>
                  <a:lnTo>
                    <a:pt x="12818549" y="527051"/>
                  </a:lnTo>
                  <a:lnTo>
                    <a:pt x="12820651" y="527051"/>
                  </a:lnTo>
                  <a:lnTo>
                    <a:pt x="12820651" y="11520488"/>
                  </a:lnTo>
                  <a:lnTo>
                    <a:pt x="0" y="11520488"/>
                  </a:lnTo>
                  <a:lnTo>
                    <a:pt x="0" y="527051"/>
                  </a:lnTo>
                  <a:lnTo>
                    <a:pt x="2401" y="527051"/>
                  </a:lnTo>
                  <a:lnTo>
                    <a:pt x="0" y="503239"/>
                  </a:lnTo>
                  <a:cubicBezTo>
                    <a:pt x="0" y="225308"/>
                    <a:pt x="225308" y="1"/>
                    <a:pt x="503238" y="1"/>
                  </a:cubicBezTo>
                  <a:lnTo>
                    <a:pt x="511175" y="801"/>
                  </a:lnTo>
                  <a:close/>
                </a:path>
              </a:pathLst>
            </a:cu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6" name="Овал 48">
              <a:extLst>
                <a:ext uri="{4CE7479A-A90D-4A87-B9BC-81CE0CCC76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71AE2F8-E9CB-44D0-AB8A-A57B1C41A0D6}"/>
                </a:ext>
              </a:extLst>
            </p:cNvPr>
            <p:cNvSpPr/>
            <p:nvPr userDrawn="1"/>
          </p:nvSpPr>
          <p:spPr>
            <a:xfrm flipH="1">
              <a:off x="6042354" y="1608203"/>
              <a:ext cx="108896" cy="1062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sp>
        <p:nvSpPr>
          <p:cNvPr id="7" name="Picture Placeholder 4">
            <a:extLst>
              <a:ext uri="{F28DE13F-4568-4EB2-B771-69FDD9C311E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AC4CB84-4C04-40FF-A0D4-9CAD9BADAD83}"/>
              </a:ext>
            </a:extLst>
          </p:cNvPr>
          <p:cNvSpPr>
            <a:spLocks noGrp="1"/>
          </p:cNvSpPr>
          <p:nvPr>
            <p:ph type="pic"/>
            <p:custDataLst>
              <p:tags r:id="rId1"/>
            </p:custDataLst>
          </p:nvPr>
        </p:nvSpPr>
        <p:spPr>
          <a:xfrm>
            <a:off x="3561704" y="3280612"/>
            <a:ext cx="5056315" cy="7180744"/>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8" name="Title 4">
            <a:extLst>
              <a:ext uri="{496C9656-A9C0-483E-91E2-8175E3AE47A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D257FD4-EA12-4EBD-BE8A-2BD042485A72}"/>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858F4956-AEA7-482D-8D3A-F6756EEA353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4_Title Slide">
    <p:spTree>
      <p:nvGrpSpPr>
        <p:cNvPr id="1" name=""/>
        <p:cNvGrpSpPr/>
        <p:nvPr/>
      </p:nvGrpSpPr>
      <p:grpSpPr>
        <a:xfrm>
          <a:off x="0" y="0"/>
          <a:ext cx="0" cy="0"/>
          <a:chOff x="0" y="0"/>
          <a:chExt cx="0" cy="0"/>
        </a:xfrm>
      </p:grpSpPr>
      <p:grpSp>
        <p:nvGrpSpPr>
          <p:cNvPr id="2" name="Группа 1">
            <a:extLst>
              <a:ext uri="{A052F9FB-DA27-47C3-A852-684B988017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4239BA6-E97A-427F-BEBB-B33B32DA31F6}"/>
              </a:ext>
            </a:extLst>
          </p:cNvPr>
          <p:cNvGrpSpPr/>
          <p:nvPr/>
        </p:nvGrpSpPr>
        <p:grpSpPr>
          <a:xfrm rot="10800000">
            <a:off x="2885116" y="-1478212"/>
            <a:ext cx="6480360" cy="5800291"/>
            <a:chOff x="2856622" y="1248719"/>
            <a:chExt cx="6480360" cy="5800291"/>
          </a:xfrm>
        </p:grpSpPr>
        <p:sp>
          <p:nvSpPr>
            <p:cNvPr id="3" name="Скругленный прямоугольник 29">
              <a:extLst>
                <a:ext uri="{C4911E85-EB2E-4C9D-A47C-2743C41F014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7810900-C2E0-401A-83D5-CFBE721A05BB}"/>
                </a:ext>
              </a:extLst>
            </p:cNvPr>
            <p:cNvSpPr/>
            <p:nvPr userDrawn="1"/>
          </p:nvSpPr>
          <p:spPr>
            <a:xfrm>
              <a:off x="8012184" y="1248719"/>
              <a:ext cx="605828" cy="361324"/>
            </a:xfrm>
            <a:prstGeom prst="roundRect">
              <a:avLst/>
            </a:prstGeom>
            <a:solidFill>
              <a:schemeClr val="tx1">
                <a:alpha val="30000"/>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4" name="Полилиния 26">
              <a:extLst>
                <a:ext uri="{7D059E71-FBAA-426F-BD89-25F69832E7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F8FAACD-01CF-43D2-8D1E-AC3BAC13FFDC}"/>
                </a:ext>
              </a:extLst>
            </p:cNvPr>
            <p:cNvSpPr/>
            <p:nvPr userDrawn="1"/>
          </p:nvSpPr>
          <p:spPr>
            <a:xfrm>
              <a:off x="2856622" y="1273391"/>
              <a:ext cx="6480360" cy="5775618"/>
            </a:xfrm>
            <a:custGeom>
              <a:avLst/>
              <a:gdLst/>
              <a:ahLst/>
              <a:cxnLst/>
              <a:rect l="0" t="0" r="r" b="b"/>
              <a:pathLst>
                <a:path w="12820650" h="11520489">
                  <a:moveTo>
                    <a:pt x="511175" y="0"/>
                  </a:moveTo>
                  <a:lnTo>
                    <a:pt x="12317413" y="0"/>
                  </a:lnTo>
                  <a:lnTo>
                    <a:pt x="12322176" y="0"/>
                  </a:lnTo>
                  <a:lnTo>
                    <a:pt x="12322176" y="480"/>
                  </a:lnTo>
                  <a:lnTo>
                    <a:pt x="12418832" y="10224"/>
                  </a:lnTo>
                  <a:cubicBezTo>
                    <a:pt x="12648149" y="57149"/>
                    <a:pt x="12820651" y="260049"/>
                    <a:pt x="12820651" y="503238"/>
                  </a:cubicBezTo>
                  <a:lnTo>
                    <a:pt x="12818549" y="527051"/>
                  </a:lnTo>
                  <a:lnTo>
                    <a:pt x="12820651" y="527051"/>
                  </a:lnTo>
                  <a:lnTo>
                    <a:pt x="12820651" y="11520488"/>
                  </a:lnTo>
                  <a:lnTo>
                    <a:pt x="0" y="11520488"/>
                  </a:lnTo>
                  <a:lnTo>
                    <a:pt x="0" y="527051"/>
                  </a:lnTo>
                  <a:lnTo>
                    <a:pt x="2401" y="527051"/>
                  </a:lnTo>
                  <a:lnTo>
                    <a:pt x="0" y="503239"/>
                  </a:lnTo>
                  <a:cubicBezTo>
                    <a:pt x="0" y="225308"/>
                    <a:pt x="225308" y="1"/>
                    <a:pt x="503238" y="1"/>
                  </a:cubicBezTo>
                  <a:lnTo>
                    <a:pt x="511175" y="801"/>
                  </a:lnTo>
                  <a:close/>
                </a:path>
              </a:pathLst>
            </a:cu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5" name="Овал 48">
              <a:extLst>
                <a:ext uri="{330CCA66-547D-44C4-9D64-DE0667C26C4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B712F1E-FF12-454B-828C-E290A2B24C53}"/>
                </a:ext>
              </a:extLst>
            </p:cNvPr>
            <p:cNvSpPr/>
            <p:nvPr userDrawn="1"/>
          </p:nvSpPr>
          <p:spPr>
            <a:xfrm flipH="1">
              <a:off x="5870284" y="1407581"/>
              <a:ext cx="453033" cy="442226"/>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sp>
        <p:nvSpPr>
          <p:cNvPr id="6" name="Picture Placeholder 4">
            <a:extLst>
              <a:ext uri="{080B76F0-4876-4223-A3EE-2A12BA2AA6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0D3BCF4-EC95-4485-9302-B8DC32C0324B}"/>
              </a:ext>
            </a:extLst>
          </p:cNvPr>
          <p:cNvSpPr>
            <a:spLocks noGrp="1"/>
          </p:cNvSpPr>
          <p:nvPr>
            <p:ph type="pic"/>
            <p:custDataLst>
              <p:tags r:id="rId1"/>
            </p:custDataLst>
          </p:nvPr>
        </p:nvSpPr>
        <p:spPr>
          <a:xfrm>
            <a:off x="3561704" y="-3615044"/>
            <a:ext cx="5056315" cy="7180744"/>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4CC0F55B-91E6-4F75-BC1A-4E01B74DAF3F}">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0_Title Slide">
    <p:spTree>
      <p:nvGrpSpPr>
        <p:cNvPr id="1" name=""/>
        <p:cNvGrpSpPr/>
        <p:nvPr/>
      </p:nvGrpSpPr>
      <p:grpSpPr>
        <a:xfrm>
          <a:off x="0" y="0"/>
          <a:ext cx="0" cy="0"/>
          <a:chOff x="0" y="0"/>
          <a:chExt cx="0" cy="0"/>
        </a:xfrm>
      </p:grpSpPr>
      <p:pic>
        <p:nvPicPr>
          <p:cNvPr id="2" name="Picture 2">
            <a:extLst>
              <a:ext uri="{D73FEEDF-1FBF-4250-AD8F-D3A8A7266E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473CD4C-AC94-4070-923A-D1236D4815C0}"/>
              </a:ext>
            </a:extLst>
          </p:cNvPr>
          <p:cNvPicPr>
            <a:picLocks noChangeAspect="1"/>
          </p:cNvPicPr>
          <p:nvPr userDrawn="1"/>
        </p:nvPicPr>
        <p:blipFill>
          <a:blip r:embed="rId4"/>
          <a:stretch>
            <a:fillRect/>
          </a:stretch>
        </p:blipFill>
        <p:spPr>
          <a:xfrm>
            <a:off x="6096000" y="950512"/>
            <a:ext cx="2552719" cy="5204299"/>
          </a:xfrm>
          <a:prstGeom prst="rect">
            <a:avLst/>
          </a:prstGeom>
          <a:noFill/>
        </p:spPr>
      </p:pic>
      <p:sp>
        <p:nvSpPr>
          <p:cNvPr id="3" name="Picture Placeholder 4">
            <a:extLst>
              <a:ext uri="{AC1C6E6C-DA59-46B6-9A34-1CD4771A411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B4437BE-7107-4F52-90A8-E865C6C6A71A}"/>
              </a:ext>
            </a:extLst>
          </p:cNvPr>
          <p:cNvSpPr>
            <a:spLocks noGrp="1"/>
          </p:cNvSpPr>
          <p:nvPr>
            <p:ph type="pic"/>
            <p:custDataLst>
              <p:tags r:id="rId1"/>
            </p:custDataLst>
          </p:nvPr>
        </p:nvSpPr>
        <p:spPr>
          <a:xfrm>
            <a:off x="6265360" y="1608404"/>
            <a:ext cx="2226632" cy="3920532"/>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4" name="Title 4">
            <a:extLst>
              <a:ext uri="{C06312CE-957A-48BA-9C54-1BAE277D16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B6E469D-46D1-49EA-BCA9-07ACC52858C9}"/>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pic>
        <p:nvPicPr>
          <p:cNvPr id="5" name="Picture 9">
            <a:extLst>
              <a:ext uri="{A7B6F947-861F-4847-B775-5DDD6177A4A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240D85D-168C-436B-AABB-A58A844BCF65}"/>
              </a:ext>
            </a:extLst>
          </p:cNvPr>
          <p:cNvPicPr>
            <a:picLocks noChangeAspect="1"/>
          </p:cNvPicPr>
          <p:nvPr userDrawn="1"/>
        </p:nvPicPr>
        <p:blipFill>
          <a:blip r:embed="rId4"/>
          <a:stretch>
            <a:fillRect/>
          </a:stretch>
        </p:blipFill>
        <p:spPr>
          <a:xfrm>
            <a:off x="9014129" y="950512"/>
            <a:ext cx="2552719" cy="5204299"/>
          </a:xfrm>
          <a:prstGeom prst="rect">
            <a:avLst/>
          </a:prstGeom>
          <a:noFill/>
        </p:spPr>
      </p:pic>
      <p:sp>
        <p:nvSpPr>
          <p:cNvPr id="6" name="Picture Placeholder 4">
            <a:extLst>
              <a:ext uri="{2FDADE29-9F2C-4CB0-9BB5-8542A448759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188AF6E-7747-4D99-A465-47E3CC16F675}"/>
              </a:ext>
            </a:extLst>
          </p:cNvPr>
          <p:cNvSpPr>
            <a:spLocks noGrp="1"/>
          </p:cNvSpPr>
          <p:nvPr>
            <p:ph type="pic" idx="2"/>
            <p:custDataLst>
              <p:tags r:id="rId2"/>
            </p:custDataLst>
          </p:nvPr>
        </p:nvSpPr>
        <p:spPr>
          <a:xfrm>
            <a:off x="9183491" y="1608404"/>
            <a:ext cx="2226632" cy="3920532"/>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3E64D4CA-08CF-40B7-97F3-E5EF3687D20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52_Title Slide">
    <p:spTree>
      <p:nvGrpSpPr>
        <p:cNvPr id="1" name=""/>
        <p:cNvGrpSpPr/>
        <p:nvPr/>
      </p:nvGrpSpPr>
      <p:grpSpPr>
        <a:xfrm>
          <a:off x="0" y="0"/>
          <a:ext cx="0" cy="0"/>
          <a:chOff x="0" y="0"/>
          <a:chExt cx="0" cy="0"/>
        </a:xfrm>
      </p:grpSpPr>
      <p:sp>
        <p:nvSpPr>
          <p:cNvPr id="2" name="Picture Placeholder 2">
            <a:extLst>
              <a:ext uri="{B9629BA9-4445-4DF6-8232-017769A792A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4CA964-741F-4051-BC6C-3524343795AC}"/>
              </a:ext>
            </a:extLst>
          </p:cNvPr>
          <p:cNvSpPr>
            <a:spLocks noGrp="1"/>
          </p:cNvSpPr>
          <p:nvPr>
            <p:ph type="pic"/>
            <p:custDataLst>
              <p:tags r:id="rId1"/>
            </p:custDataLst>
          </p:nvPr>
        </p:nvSpPr>
        <p:spPr>
          <a:xfrm>
            <a:off x="7232810" y="2968272"/>
            <a:ext cx="1538402" cy="2730997"/>
          </a:xfrm>
          <a:prstGeom prst="roundRect">
            <a:avLst>
              <a:gd name="adj" fmla="val 0"/>
            </a:avLst>
          </a:prstGeom>
          <a:pattFill prst="pct5">
            <a:fgClr>
              <a:schemeClr val="tx1"/>
            </a:fgClr>
            <a:bgClr>
              <a:schemeClr val="bg1">
                <a:lumMod val="85000"/>
              </a:schemeClr>
            </a:bgClr>
          </a:pattFill>
          <a:effectLst>
            <a:outerShdw blurRad="38100" sx="102000" sy="102000">
              <a:srgbClr val="000000">
                <a:alpha val="10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3" name="Picture Placeholder 2">
            <a:extLst>
              <a:ext uri="{023C5FC0-089C-4CFF-82C8-5C388B65348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9EEB4AC-378B-4CA2-82B7-368C442FC3F0}"/>
              </a:ext>
            </a:extLst>
          </p:cNvPr>
          <p:cNvSpPr>
            <a:spLocks noGrp="1"/>
          </p:cNvSpPr>
          <p:nvPr>
            <p:ph type="pic" idx="1"/>
            <p:custDataLst>
              <p:tags r:id="rId2"/>
            </p:custDataLst>
          </p:nvPr>
        </p:nvSpPr>
        <p:spPr>
          <a:xfrm>
            <a:off x="3573186" y="2968272"/>
            <a:ext cx="1538402" cy="2730997"/>
          </a:xfrm>
          <a:prstGeom prst="roundRect">
            <a:avLst>
              <a:gd name="adj" fmla="val 0"/>
            </a:avLst>
          </a:prstGeom>
          <a:pattFill prst="pct5">
            <a:fgClr>
              <a:schemeClr val="tx1"/>
            </a:fgClr>
            <a:bgClr>
              <a:schemeClr val="bg1">
                <a:lumMod val="85000"/>
              </a:schemeClr>
            </a:bgClr>
          </a:pattFill>
          <a:effectLst>
            <a:outerShdw blurRad="38100" sx="102000" sy="102000">
              <a:srgbClr val="000000">
                <a:alpha val="10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Picture Placeholder 2">
            <a:extLst>
              <a:ext uri="{0725ACEA-E22F-43C0-ACC1-B5F4545005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31A6A5C-A421-43F8-B396-C1100240A196}"/>
              </a:ext>
            </a:extLst>
          </p:cNvPr>
          <p:cNvSpPr>
            <a:spLocks noGrp="1"/>
          </p:cNvSpPr>
          <p:nvPr>
            <p:ph type="pic" idx="2"/>
            <p:custDataLst>
              <p:tags r:id="rId3"/>
            </p:custDataLst>
          </p:nvPr>
        </p:nvSpPr>
        <p:spPr>
          <a:xfrm>
            <a:off x="1866900" y="2968272"/>
            <a:ext cx="1538402" cy="2730997"/>
          </a:xfrm>
          <a:prstGeom prst="roundRect">
            <a:avLst>
              <a:gd name="adj" fmla="val 0"/>
            </a:avLst>
          </a:prstGeom>
          <a:pattFill prst="pct5">
            <a:fgClr>
              <a:schemeClr val="tx1"/>
            </a:fgClr>
            <a:bgClr>
              <a:schemeClr val="bg1">
                <a:lumMod val="85000"/>
              </a:schemeClr>
            </a:bgClr>
          </a:pattFill>
          <a:effectLst>
            <a:outerShdw blurRad="38100" sx="102000" sy="102000">
              <a:srgbClr val="000000">
                <a:alpha val="10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5" name="Picture Placeholder 2">
            <a:extLst>
              <a:ext uri="{C35405AB-D9B6-4B30-81D4-58F43ADF28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F41BAC-442D-41BA-AED0-77CB017FD685}"/>
              </a:ext>
            </a:extLst>
          </p:cNvPr>
          <p:cNvSpPr>
            <a:spLocks noGrp="1"/>
          </p:cNvSpPr>
          <p:nvPr>
            <p:ph type="pic" idx="3"/>
            <p:custDataLst>
              <p:tags r:id="rId4"/>
            </p:custDataLst>
          </p:nvPr>
        </p:nvSpPr>
        <p:spPr>
          <a:xfrm>
            <a:off x="8939097" y="2968272"/>
            <a:ext cx="1538402" cy="2730997"/>
          </a:xfrm>
          <a:prstGeom prst="roundRect">
            <a:avLst>
              <a:gd name="adj" fmla="val 0"/>
            </a:avLst>
          </a:prstGeom>
          <a:pattFill prst="pct5">
            <a:fgClr>
              <a:schemeClr val="tx1"/>
            </a:fgClr>
            <a:bgClr>
              <a:schemeClr val="bg1">
                <a:lumMod val="85000"/>
              </a:schemeClr>
            </a:bgClr>
          </a:pattFill>
          <a:effectLst>
            <a:outerShdw blurRad="38100" sx="102000" sy="102000">
              <a:srgbClr val="000000">
                <a:alpha val="10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pic>
        <p:nvPicPr>
          <p:cNvPr id="6" name="Picture 10">
            <a:extLst>
              <a:ext uri="{17535DAA-90C0-427B-88EB-6C3A86FDE0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EAD2344-F21B-46A4-B603-7D5FAD25548D}"/>
              </a:ext>
            </a:extLst>
          </p:cNvPr>
          <p:cNvPicPr>
            <a:picLocks noChangeAspect="1"/>
          </p:cNvPicPr>
          <p:nvPr userDrawn="1"/>
        </p:nvPicPr>
        <p:blipFill>
          <a:blip r:embed="rId7"/>
          <a:stretch>
            <a:fillRect/>
          </a:stretch>
        </p:blipFill>
        <p:spPr>
          <a:xfrm>
            <a:off x="5283075" y="2510678"/>
            <a:ext cx="1781850" cy="3632707"/>
          </a:xfrm>
          <a:prstGeom prst="rect">
            <a:avLst/>
          </a:prstGeom>
          <a:noFill/>
        </p:spPr>
      </p:pic>
      <p:sp>
        <p:nvSpPr>
          <p:cNvPr id="7" name="Picture Placeholder 2">
            <a:extLst>
              <a:ext uri="{5EB377F0-56B5-489A-B91A-EE3EB4AA253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0A167A2-3D75-45EC-BA12-AE2B578E40C2}"/>
              </a:ext>
            </a:extLst>
          </p:cNvPr>
          <p:cNvSpPr>
            <a:spLocks noGrp="1"/>
          </p:cNvSpPr>
          <p:nvPr>
            <p:ph type="pic" idx="4"/>
            <p:custDataLst>
              <p:tags r:id="rId5"/>
            </p:custDataLst>
          </p:nvPr>
        </p:nvSpPr>
        <p:spPr>
          <a:xfrm>
            <a:off x="5403872" y="2968272"/>
            <a:ext cx="1538402" cy="273099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Title 4">
            <a:extLst>
              <a:ext uri="{D51F83DD-766A-410C-BA45-02F8557D66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286768F-931B-453A-B54F-6D279FF7E978}"/>
              </a:ext>
            </a:extLst>
          </p:cNvPr>
          <p:cNvSpPr>
            <a:spLocks noGrp="1"/>
          </p:cNvSpPr>
          <p:nvPr>
            <p:ph type="title" idx="5"/>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CF1B32F7-CF53-4ADF-9BBD-DB72244C74C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1"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2" nodeType="withEffect">
                                  <p:stCondLst>
                                    <p:cond delay="1000"/>
                                  </p:stCondLst>
                                  <p:childTnLst>
                                    <p:set>
                                      <p:cBhvr>
                                        <p:cTn id="12" dur="1" fill="hold">
                                          <p:stCondLst>
                                            <p:cond delay="0"/>
                                          </p:stCondLst>
                                        </p:cTn>
                                        <p:tgtEl>
                                          <p:spTgt spid="3">
                                            <p:txEl>
                                              <p:charRg st="4294967295" end="4294967295"/>
                                            </p:txEl>
                                          </p:spTgt>
                                        </p:tgtEl>
                                        <p:attrNameLst>
                                          <p:attrName>style.visibility</p:attrName>
                                        </p:attrNameLst>
                                      </p:cBhvr>
                                      <p:to>
                                        <p:strVal val="visible"/>
                                      </p:to>
                                    </p:set>
                                    <p:animEffect transition="in" filter="fade">
                                      <p:cBhvr>
                                        <p:cTn id="13" dur="1000"/>
                                        <p:tgtEl>
                                          <p:spTgt spid="3">
                                            <p:txEl>
                                              <p:charRg st="4294967295" end="4294967295"/>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10" presetClass="entr" presetSubtype="0" fill="hold" grpId="1"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10" presetClass="entr" presetSubtype="0" fill="hold" grpId="2" nodeType="withEffect">
                                  <p:stCondLst>
                                    <p:cond delay="1000"/>
                                  </p:stCondLst>
                                  <p:childTnLst>
                                    <p:set>
                                      <p:cBhvr>
                                        <p:cTn id="21" dur="1" fill="hold">
                                          <p:stCondLst>
                                            <p:cond delay="0"/>
                                          </p:stCondLst>
                                        </p:cTn>
                                        <p:tgtEl>
                                          <p:spTgt spid="4">
                                            <p:txEl>
                                              <p:charRg st="4294967295" end="4294967295"/>
                                            </p:txEl>
                                          </p:spTgt>
                                        </p:tgtEl>
                                        <p:attrNameLst>
                                          <p:attrName>style.visibility</p:attrName>
                                        </p:attrNameLst>
                                      </p:cBhvr>
                                      <p:to>
                                        <p:strVal val="visible"/>
                                      </p:to>
                                    </p:set>
                                    <p:animEffect transition="in" filter="fade">
                                      <p:cBhvr>
                                        <p:cTn id="22" dur="1000"/>
                                        <p:tgtEl>
                                          <p:spTgt spid="4">
                                            <p:txEl>
                                              <p:charRg st="4294967295" end="4294967295"/>
                                            </p:txEl>
                                          </p:spTgt>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par>
                                <p:cTn id="26" presetID="10" presetClass="entr" presetSubtype="0" fill="hold" grpId="1" nodeType="withEffect">
                                  <p:stCondLst>
                                    <p:cond delay="10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par>
                                <p:cTn id="29" presetID="10" presetClass="entr" presetSubtype="0" fill="hold" grpId="2" nodeType="withEffect">
                                  <p:stCondLst>
                                    <p:cond delay="1000"/>
                                  </p:stCondLst>
                                  <p:childTnLst>
                                    <p:set>
                                      <p:cBhvr>
                                        <p:cTn id="30" dur="1" fill="hold">
                                          <p:stCondLst>
                                            <p:cond delay="0"/>
                                          </p:stCondLst>
                                        </p:cTn>
                                        <p:tgtEl>
                                          <p:spTgt spid="5">
                                            <p:txEl>
                                              <p:charRg st="4294967295" end="4294967295"/>
                                            </p:txEl>
                                          </p:spTgt>
                                        </p:tgtEl>
                                        <p:attrNameLst>
                                          <p:attrName>style.visibility</p:attrName>
                                        </p:attrNameLst>
                                      </p:cBhvr>
                                      <p:to>
                                        <p:strVal val="visible"/>
                                      </p:to>
                                    </p:set>
                                    <p:animEffect transition="in" filter="fade">
                                      <p:cBhvr>
                                        <p:cTn id="31" dur="1000"/>
                                        <p:tgtEl>
                                          <p:spTgt spid="5">
                                            <p:txEl>
                                              <p:charRg st="4294967295" end="4294967295"/>
                                            </p:txEl>
                                          </p:spTgt>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childTnLst>
                                </p:cTn>
                              </p:par>
                              <p:par>
                                <p:cTn id="35" presetID="10" presetClass="entr" presetSubtype="0" fill="hold" grpId="1" nodeType="withEffect">
                                  <p:stCondLst>
                                    <p:cond delay="100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par>
                                <p:cTn id="38" presetID="10" presetClass="entr" presetSubtype="0" fill="hold" grpId="2" nodeType="withEffect">
                                  <p:stCondLst>
                                    <p:cond delay="100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fade">
                                      <p:cBhvr>
                                        <p:cTn id="4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build="p"/>
      <p:bldP spid="3" grpId="0" animBg="1"/>
      <p:bldP spid="3" grpId="1" animBg="1"/>
      <p:bldP spid="3" grpId="2"/>
      <p:bldP spid="4" grpId="0" animBg="1"/>
      <p:bldP spid="4" grpId="1" animBg="1"/>
      <p:bldP spid="4" grpId="2"/>
      <p:bldP spid="5" grpId="0" animBg="1"/>
      <p:bldP spid="5" grpId="1" animBg="1"/>
      <p:bldP spid="5" grpId="2"/>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3_Title Slide">
    <p:spTree>
      <p:nvGrpSpPr>
        <p:cNvPr id="1" name=""/>
        <p:cNvGrpSpPr/>
        <p:nvPr/>
      </p:nvGrpSpPr>
      <p:grpSpPr>
        <a:xfrm>
          <a:off x="0" y="0"/>
          <a:ext cx="0" cy="0"/>
          <a:chOff x="0" y="0"/>
          <a:chExt cx="0" cy="0"/>
        </a:xfrm>
      </p:grpSpPr>
      <p:pic>
        <p:nvPicPr>
          <p:cNvPr id="2" name="Picture 14">
            <a:extLst>
              <a:ext uri="{2695F218-69F9-4403-AFD1-582A10FEBA1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F1F01E2-4007-479B-A92A-E4845B0F2E79}"/>
              </a:ext>
            </a:extLst>
          </p:cNvPr>
          <p:cNvPicPr>
            <a:picLocks noChangeAspect="1"/>
          </p:cNvPicPr>
          <p:nvPr userDrawn="1"/>
        </p:nvPicPr>
        <p:blipFill>
          <a:blip r:embed="rId4"/>
          <a:stretch>
            <a:fillRect/>
          </a:stretch>
        </p:blipFill>
        <p:spPr>
          <a:xfrm>
            <a:off x="8948911" y="1556538"/>
            <a:ext cx="2179621" cy="4443652"/>
          </a:xfrm>
          <a:prstGeom prst="rect">
            <a:avLst/>
          </a:prstGeom>
          <a:noFill/>
        </p:spPr>
      </p:pic>
      <p:pic>
        <p:nvPicPr>
          <p:cNvPr id="3" name="Picture 15">
            <a:extLst>
              <a:ext uri="{141B961B-A0C9-49E9-A14B-FFB0611507B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A0DA28-9BAD-4EA0-B05B-E32934532A28}"/>
              </a:ext>
            </a:extLst>
          </p:cNvPr>
          <p:cNvPicPr>
            <a:picLocks noChangeAspect="1"/>
          </p:cNvPicPr>
          <p:nvPr userDrawn="1"/>
        </p:nvPicPr>
        <p:blipFill>
          <a:blip r:embed="rId5"/>
          <a:stretch>
            <a:fillRect/>
          </a:stretch>
        </p:blipFill>
        <p:spPr>
          <a:xfrm>
            <a:off x="6374854" y="1294664"/>
            <a:ext cx="2354068" cy="4679611"/>
          </a:xfrm>
          <a:prstGeom prst="rect">
            <a:avLst/>
          </a:prstGeom>
          <a:noFill/>
        </p:spPr>
      </p:pic>
      <p:sp>
        <p:nvSpPr>
          <p:cNvPr id="4" name="Picture Placeholder 2">
            <a:extLst>
              <a:ext uri="{454886BF-899F-4933-A4E5-8E6DC734298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3A5B24F-33F3-4931-B3A6-116E4D39667D}"/>
              </a:ext>
            </a:extLst>
          </p:cNvPr>
          <p:cNvSpPr>
            <a:spLocks noGrp="1"/>
          </p:cNvSpPr>
          <p:nvPr>
            <p:ph type="pic"/>
            <p:custDataLst>
              <p:tags r:id="rId1"/>
            </p:custDataLst>
          </p:nvPr>
        </p:nvSpPr>
        <p:spPr>
          <a:xfrm>
            <a:off x="9093197" y="2108814"/>
            <a:ext cx="1898126" cy="336243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5" name="Picture Placeholder 2">
            <a:extLst>
              <a:ext uri="{D71BD792-C016-4AA4-9EB4-E05D49E3E22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79F3D3-D0A7-4C8E-8F4E-4AB012504A5D}"/>
              </a:ext>
            </a:extLst>
          </p:cNvPr>
          <p:cNvSpPr>
            <a:spLocks noGrp="1"/>
          </p:cNvSpPr>
          <p:nvPr>
            <p:ph type="pic" idx="1"/>
            <p:custDataLst>
              <p:tags r:id="rId2"/>
            </p:custDataLst>
          </p:nvPr>
        </p:nvSpPr>
        <p:spPr>
          <a:xfrm>
            <a:off x="6458642" y="1716517"/>
            <a:ext cx="2189830" cy="3887716"/>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6" name="Rectangle 18">
            <a:extLst>
              <a:ext uri="{F166E348-4AB3-4216-B0C6-CE391FB308F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A44B80-B1AE-40E5-ADF2-0F13C32E2503}"/>
              </a:ext>
            </a:extLst>
          </p:cNvPr>
          <p:cNvSpPr/>
          <p:nvPr userDrawn="1"/>
        </p:nvSpPr>
        <p:spPr>
          <a:xfrm>
            <a:off x="7228993" y="1522692"/>
            <a:ext cx="660399" cy="133927"/>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7" name="Title 4">
            <a:extLst>
              <a:ext uri="{0C1A4952-7DA2-4EAE-96AD-84294E721D7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AA84A32-774D-41AC-ADFD-FCD97E9986B2}"/>
              </a:ext>
            </a:extLst>
          </p:cNvPr>
          <p:cNvSpPr>
            <a:spLocks noGrp="1"/>
          </p:cNvSpPr>
          <p:nvPr>
            <p:ph type="title" idx="2"/>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F58EA77D-A6D8-4CA5-8A68-B20D76D18EC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55_Title Slide">
    <p:spTree>
      <p:nvGrpSpPr>
        <p:cNvPr id="1" name=""/>
        <p:cNvGrpSpPr/>
        <p:nvPr/>
      </p:nvGrpSpPr>
      <p:grpSpPr>
        <a:xfrm>
          <a:off x="0" y="0"/>
          <a:ext cx="0" cy="0"/>
          <a:chOff x="0" y="0"/>
          <a:chExt cx="0" cy="0"/>
        </a:xfrm>
      </p:grpSpPr>
      <p:pic>
        <p:nvPicPr>
          <p:cNvPr id="2" name="Picture 10">
            <a:extLst>
              <a:ext uri="{0AA4B639-DC9B-45E6-BD52-A1D06BD957D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00440FF-C0AE-44D7-BDD7-CBD1DF73F69D}"/>
              </a:ext>
            </a:extLst>
          </p:cNvPr>
          <p:cNvPicPr>
            <a:picLocks noChangeAspect="1"/>
          </p:cNvPicPr>
          <p:nvPr userDrawn="1"/>
        </p:nvPicPr>
        <p:blipFill>
          <a:blip r:embed="rId3"/>
          <a:stretch>
            <a:fillRect/>
          </a:stretch>
        </p:blipFill>
        <p:spPr>
          <a:xfrm>
            <a:off x="5796731" y="-963827"/>
            <a:ext cx="5339878" cy="9127998"/>
          </a:xfrm>
          <a:prstGeom prst="rect">
            <a:avLst/>
          </a:prstGeom>
          <a:noFill/>
        </p:spPr>
      </p:pic>
      <p:pic>
        <p:nvPicPr>
          <p:cNvPr id="3" name="Picture 9">
            <a:extLst>
              <a:ext uri="{460717F0-F6DA-4415-BB46-6272C3BE15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ACC89F-4D6D-4007-8716-D6995A7AA526}"/>
              </a:ext>
            </a:extLst>
          </p:cNvPr>
          <p:cNvPicPr>
            <a:picLocks noChangeAspect="1"/>
          </p:cNvPicPr>
          <p:nvPr userDrawn="1"/>
        </p:nvPicPr>
        <p:blipFill>
          <a:blip r:embed="rId4"/>
          <a:stretch>
            <a:fillRect/>
          </a:stretch>
        </p:blipFill>
        <p:spPr>
          <a:xfrm>
            <a:off x="7479774" y="1512392"/>
            <a:ext cx="1942648" cy="3960529"/>
          </a:xfrm>
          <a:prstGeom prst="rect">
            <a:avLst/>
          </a:prstGeom>
          <a:noFill/>
        </p:spPr>
      </p:pic>
      <p:sp>
        <p:nvSpPr>
          <p:cNvPr id="4" name="Picture Placeholder 2">
            <a:extLst>
              <a:ext uri="{3C734F1E-C5D7-48FA-980E-4BEA27BC2F9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CB82058-FB56-4E33-AB2A-B092B5380720}"/>
              </a:ext>
            </a:extLst>
          </p:cNvPr>
          <p:cNvSpPr>
            <a:spLocks noGrp="1"/>
          </p:cNvSpPr>
          <p:nvPr>
            <p:ph type="pic"/>
            <p:custDataLst>
              <p:tags r:id="rId1"/>
            </p:custDataLst>
          </p:nvPr>
        </p:nvSpPr>
        <p:spPr>
          <a:xfrm>
            <a:off x="7578376" y="1999166"/>
            <a:ext cx="1727361" cy="3007952"/>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5" name="Title 4">
            <a:extLst>
              <a:ext uri="{51F9E515-A9E4-4B62-8643-1C4C672DAEC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A4A7335-EC17-4108-9860-7D928EF637D0}"/>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6ADC1219-9FE3-4AA2-B570-AE84A1EBCAB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56_Title Slide">
    <p:spTree>
      <p:nvGrpSpPr>
        <p:cNvPr id="1" name=""/>
        <p:cNvGrpSpPr/>
        <p:nvPr/>
      </p:nvGrpSpPr>
      <p:grpSpPr>
        <a:xfrm>
          <a:off x="0" y="0"/>
          <a:ext cx="0" cy="0"/>
          <a:chOff x="0" y="0"/>
          <a:chExt cx="0" cy="0"/>
        </a:xfrm>
      </p:grpSpPr>
      <p:sp>
        <p:nvSpPr>
          <p:cNvPr id="2" name="Picture Placeholder 2">
            <a:extLst>
              <a:ext uri="{D7FCE6CE-0731-445B-A292-02D0F42C60A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FE021DE-18F0-404E-B59E-9D34E8690590}"/>
              </a:ext>
            </a:extLst>
          </p:cNvPr>
          <p:cNvSpPr>
            <a:spLocks noGrp="1"/>
          </p:cNvSpPr>
          <p:nvPr>
            <p:ph type="pic"/>
            <p:custDataLst>
              <p:tags r:id="rId1"/>
            </p:custDataLst>
          </p:nvPr>
        </p:nvSpPr>
        <p:spPr>
          <a:xfrm>
            <a:off x="3300984" y="4215384"/>
            <a:ext cx="2093976" cy="3721608"/>
          </a:xfrm>
          <a:prstGeom prst="rect">
            <a:avLst/>
          </a:prstGeom>
          <a:pattFill prst="pct5">
            <a:fgClr>
              <a:schemeClr val="tx1"/>
            </a:fgClr>
            <a:bgClr>
              <a:schemeClr val="bg1">
                <a:lumMod val="85000"/>
              </a:schemeClr>
            </a:bgClr>
          </a:pattFill>
          <a:effectLst>
            <a:outerShdw blurRad="38100" dist="76200" dir="8100000">
              <a:srgbClr val="000000">
                <a:alpha val="6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3" name="Picture Placeholder 2">
            <a:extLst>
              <a:ext uri="{3AE0D8E0-5F12-4E10-A6B6-CDE4700D6E9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391A3E6-270B-469A-A24D-36C215B0FE62}"/>
              </a:ext>
            </a:extLst>
          </p:cNvPr>
          <p:cNvSpPr>
            <a:spLocks noGrp="1"/>
          </p:cNvSpPr>
          <p:nvPr>
            <p:ph type="pic" idx="1"/>
            <p:custDataLst>
              <p:tags r:id="rId2"/>
            </p:custDataLst>
          </p:nvPr>
        </p:nvSpPr>
        <p:spPr>
          <a:xfrm>
            <a:off x="5112553" y="3076055"/>
            <a:ext cx="2093976" cy="3721608"/>
          </a:xfrm>
          <a:prstGeom prst="rect">
            <a:avLst/>
          </a:prstGeom>
          <a:pattFill prst="pct5">
            <a:fgClr>
              <a:schemeClr val="tx1"/>
            </a:fgClr>
            <a:bgClr>
              <a:schemeClr val="bg1">
                <a:lumMod val="85000"/>
              </a:schemeClr>
            </a:bgClr>
          </a:pattFill>
          <a:effectLst>
            <a:outerShdw blurRad="38100" dist="76200" dir="8100000">
              <a:srgbClr val="000000">
                <a:alpha val="6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Picture Placeholder 2">
            <a:extLst>
              <a:ext uri="{56621BA5-1ABC-40B1-852E-DF776265B2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CD2AAF1-6646-45C3-B55F-2E48CC5FF828}"/>
              </a:ext>
            </a:extLst>
          </p:cNvPr>
          <p:cNvSpPr>
            <a:spLocks noGrp="1"/>
          </p:cNvSpPr>
          <p:nvPr>
            <p:ph type="pic" idx="2"/>
            <p:custDataLst>
              <p:tags r:id="rId3"/>
            </p:custDataLst>
          </p:nvPr>
        </p:nvSpPr>
        <p:spPr>
          <a:xfrm>
            <a:off x="8685085" y="820709"/>
            <a:ext cx="2093976" cy="3721608"/>
          </a:xfrm>
          <a:prstGeom prst="rect">
            <a:avLst/>
          </a:prstGeom>
          <a:pattFill prst="pct5">
            <a:fgClr>
              <a:schemeClr val="tx1"/>
            </a:fgClr>
            <a:bgClr>
              <a:schemeClr val="bg1">
                <a:lumMod val="85000"/>
              </a:schemeClr>
            </a:bgClr>
          </a:pattFill>
          <a:effectLst>
            <a:outerShdw blurRad="38100" dist="76200" dir="8100000">
              <a:srgbClr val="000000">
                <a:alpha val="6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5" name="Picture Placeholder 2">
            <a:extLst>
              <a:ext uri="{2AC25DA9-9045-46F4-A3EE-935373CE67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3D926A5-E8C8-4B8C-BE41-0910617C9E34}"/>
              </a:ext>
            </a:extLst>
          </p:cNvPr>
          <p:cNvSpPr>
            <a:spLocks noGrp="1"/>
          </p:cNvSpPr>
          <p:nvPr>
            <p:ph type="pic" idx="3"/>
            <p:custDataLst>
              <p:tags r:id="rId4"/>
            </p:custDataLst>
          </p:nvPr>
        </p:nvSpPr>
        <p:spPr>
          <a:xfrm>
            <a:off x="10487041" y="-311247"/>
            <a:ext cx="2093976" cy="3721608"/>
          </a:xfrm>
          <a:prstGeom prst="rect">
            <a:avLst/>
          </a:prstGeom>
          <a:pattFill prst="pct5">
            <a:fgClr>
              <a:schemeClr val="tx1"/>
            </a:fgClr>
            <a:bgClr>
              <a:schemeClr val="bg1">
                <a:lumMod val="85000"/>
              </a:schemeClr>
            </a:bgClr>
          </a:pattFill>
          <a:effectLst>
            <a:outerShdw blurRad="38100" dist="76200" dir="8100000">
              <a:srgbClr val="000000">
                <a:alpha val="6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pic>
        <p:nvPicPr>
          <p:cNvPr id="6" name="Picture 8">
            <a:extLst>
              <a:ext uri="{F4E1132C-78F6-429C-98ED-31230B9892F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434BEA0-89FB-4E21-8FAF-A6D2F52F547F}"/>
              </a:ext>
            </a:extLst>
          </p:cNvPr>
          <p:cNvPicPr>
            <a:picLocks noChangeAspect="1"/>
          </p:cNvPicPr>
          <p:nvPr userDrawn="1"/>
        </p:nvPicPr>
        <p:blipFill>
          <a:blip r:embed="rId7"/>
          <a:stretch>
            <a:fillRect/>
          </a:stretch>
        </p:blipFill>
        <p:spPr>
          <a:xfrm>
            <a:off x="5344161" y="2213356"/>
            <a:ext cx="5203862" cy="3360312"/>
          </a:xfrm>
          <a:prstGeom prst="rect">
            <a:avLst/>
          </a:prstGeom>
          <a:noFill/>
        </p:spPr>
      </p:pic>
      <p:sp>
        <p:nvSpPr>
          <p:cNvPr id="7" name="Picture Placeholder 2">
            <a:extLst>
              <a:ext uri="{17623D5C-6F94-4DA4-9189-9654F2282B4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A40C025-69B3-4322-8392-F5EE22358617}"/>
              </a:ext>
            </a:extLst>
          </p:cNvPr>
          <p:cNvSpPr>
            <a:spLocks noGrp="1"/>
          </p:cNvSpPr>
          <p:nvPr>
            <p:ph type="pic" idx="4"/>
            <p:custDataLst>
              <p:tags r:id="rId5"/>
            </p:custDataLst>
          </p:nvPr>
        </p:nvSpPr>
        <p:spPr>
          <a:xfrm>
            <a:off x="7016274" y="1791063"/>
            <a:ext cx="1901952" cy="3931920"/>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Title 4">
            <a:extLst>
              <a:ext uri="{4B71E477-04D7-4070-812E-31A58B88C8F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F0E803D-3CB1-4638-B7A8-11DFBC87A8E0}"/>
              </a:ext>
            </a:extLst>
          </p:cNvPr>
          <p:cNvSpPr>
            <a:spLocks noGrp="1"/>
          </p:cNvSpPr>
          <p:nvPr>
            <p:ph type="title" idx="5"/>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D651BAD2-9A66-4705-983C-6BB563BCBE3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p:tgtEl>
                                          <p:spTgt spid="6"/>
                                        </p:tgtEl>
                                        <p:attrNameLst>
                                          <p:attrName>ppt_x</p:attrName>
                                        </p:attrNameLst>
                                      </p:cBhvr>
                                      <p:tavLst>
                                        <p:tav tm="0">
                                          <p:val>
                                            <p:strVal val="#ppt_x"/>
                                          </p:val>
                                        </p:tav>
                                        <p:tav tm="100000">
                                          <p:val>
                                            <p:strVal val="#ppt_x"/>
                                          </p:val>
                                        </p:tav>
                                      </p:tavLst>
                                    </p:anim>
                                    <p:anim calcmode="lin" valueType="num">
                                      <p:cBhvr>
                                        <p:cTn id="9" dur="500"/>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1"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2" nodeType="withEffect">
                                  <p:stCondLst>
                                    <p:cond delay="1000"/>
                                  </p:stCondLst>
                                  <p:childTnLst>
                                    <p:set>
                                      <p:cBhvr>
                                        <p:cTn id="17" dur="1" fill="hold">
                                          <p:stCondLst>
                                            <p:cond delay="0"/>
                                          </p:stCondLst>
                                        </p:cTn>
                                        <p:tgtEl>
                                          <p:spTgt spid="7">
                                            <p:txEl>
                                              <p:charRg st="4294967295" end="4294967295"/>
                                            </p:txEl>
                                          </p:spTgt>
                                        </p:tgtEl>
                                        <p:attrNameLst>
                                          <p:attrName>style.visibility</p:attrName>
                                        </p:attrNameLst>
                                      </p:cBhvr>
                                      <p:to>
                                        <p:strVal val="visible"/>
                                      </p:to>
                                    </p:set>
                                    <p:animEffect transition="in" filter="fade">
                                      <p:cBhvr>
                                        <p:cTn id="18" dur="500"/>
                                        <p:tgtEl>
                                          <p:spTgt spid="7">
                                            <p:txEl>
                                              <p:charRg st="4294967295" end="4294967295"/>
                                            </p:txEl>
                                          </p:spTgt>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1" nodeType="withEffect">
                                  <p:stCondLst>
                                    <p:cond delay="1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2" nodeType="withEffect">
                                  <p:stCondLst>
                                    <p:cond delay="1500"/>
                                  </p:stCondLst>
                                  <p:childTnLst>
                                    <p:set>
                                      <p:cBhvr>
                                        <p:cTn id="26" dur="1" fill="hold">
                                          <p:stCondLst>
                                            <p:cond delay="0"/>
                                          </p:stCondLst>
                                        </p:cTn>
                                        <p:tgtEl>
                                          <p:spTgt spid="2">
                                            <p:txEl>
                                              <p:charRg st="4294967295" end="4294967295"/>
                                            </p:txEl>
                                          </p:spTgt>
                                        </p:tgtEl>
                                        <p:attrNameLst>
                                          <p:attrName>style.visibility</p:attrName>
                                        </p:attrNameLst>
                                      </p:cBhvr>
                                      <p:to>
                                        <p:strVal val="visible"/>
                                      </p:to>
                                    </p:set>
                                    <p:animEffect transition="in" filter="fade">
                                      <p:cBhvr>
                                        <p:cTn id="27" dur="500"/>
                                        <p:tgtEl>
                                          <p:spTgt spid="2">
                                            <p:txEl>
                                              <p:charRg st="4294967295" end="4294967295"/>
                                            </p:txEl>
                                          </p:spTgt>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1" nodeType="withEffect">
                                  <p:stCondLst>
                                    <p:cond delay="200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grpId="2" nodeType="withEffect">
                                  <p:stCondLst>
                                    <p:cond delay="2000"/>
                                  </p:stCondLst>
                                  <p:childTnLst>
                                    <p:set>
                                      <p:cBhvr>
                                        <p:cTn id="35" dur="1" fill="hold">
                                          <p:stCondLst>
                                            <p:cond delay="0"/>
                                          </p:stCondLst>
                                        </p:cTn>
                                        <p:tgtEl>
                                          <p:spTgt spid="3">
                                            <p:txEl>
                                              <p:charRg st="4294967295" end="4294967295"/>
                                            </p:txEl>
                                          </p:spTgt>
                                        </p:tgtEl>
                                        <p:attrNameLst>
                                          <p:attrName>style.visibility</p:attrName>
                                        </p:attrNameLst>
                                      </p:cBhvr>
                                      <p:to>
                                        <p:strVal val="visible"/>
                                      </p:to>
                                    </p:set>
                                    <p:animEffect transition="in" filter="fade">
                                      <p:cBhvr>
                                        <p:cTn id="36" dur="500"/>
                                        <p:tgtEl>
                                          <p:spTgt spid="3">
                                            <p:txEl>
                                              <p:charRg st="4294967295" end="4294967295"/>
                                            </p:txEl>
                                          </p:spTgt>
                                        </p:tgtEl>
                                      </p:cBhvr>
                                    </p:animEffect>
                                  </p:childTnLst>
                                </p:cTn>
                              </p:par>
                              <p:par>
                                <p:cTn id="37" presetID="10" presetClass="entr" presetSubtype="0" fill="hold" grpId="0" nodeType="withEffect">
                                  <p:stCondLst>
                                    <p:cond delay="250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grpId="1" nodeType="withEffect">
                                  <p:stCondLst>
                                    <p:cond delay="250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grpId="2" nodeType="withEffect">
                                  <p:stCondLst>
                                    <p:cond delay="2500"/>
                                  </p:stCondLst>
                                  <p:childTnLst>
                                    <p:set>
                                      <p:cBhvr>
                                        <p:cTn id="44" dur="1" fill="hold">
                                          <p:stCondLst>
                                            <p:cond delay="0"/>
                                          </p:stCondLst>
                                        </p:cTn>
                                        <p:tgtEl>
                                          <p:spTgt spid="4">
                                            <p:txEl>
                                              <p:charRg st="4294967295" end="4294967295"/>
                                            </p:txEl>
                                          </p:spTgt>
                                        </p:tgtEl>
                                        <p:attrNameLst>
                                          <p:attrName>style.visibility</p:attrName>
                                        </p:attrNameLst>
                                      </p:cBhvr>
                                      <p:to>
                                        <p:strVal val="visible"/>
                                      </p:to>
                                    </p:set>
                                    <p:animEffect transition="in" filter="fade">
                                      <p:cBhvr>
                                        <p:cTn id="45" dur="500"/>
                                        <p:tgtEl>
                                          <p:spTgt spid="4">
                                            <p:txEl>
                                              <p:charRg st="4294967295" end="4294967295"/>
                                            </p:txEl>
                                          </p:spTgt>
                                        </p:tgtEl>
                                      </p:cBhvr>
                                    </p:animEffect>
                                  </p:childTnLst>
                                </p:cTn>
                              </p:par>
                              <p:par>
                                <p:cTn id="46" presetID="10" presetClass="entr" presetSubtype="0" fill="hold" grpId="0" nodeType="withEffect">
                                  <p:stCondLst>
                                    <p:cond delay="300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grpId="1" nodeType="withEffect">
                                  <p:stCondLst>
                                    <p:cond delay="300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grpId="2" nodeType="withEffect">
                                  <p:stCondLst>
                                    <p:cond delay="300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fade">
                                      <p:cBhvr>
                                        <p:cTn id="5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p:bldP spid="3" grpId="0" animBg="1"/>
      <p:bldP spid="3" grpId="1" animBg="1"/>
      <p:bldP spid="3" grpId="2"/>
      <p:bldP spid="4" grpId="0" animBg="1"/>
      <p:bldP spid="4" grpId="1" animBg="1"/>
      <p:bldP spid="4" grpId="2"/>
      <p:bldP spid="5" grpId="0" animBg="1"/>
      <p:bldP spid="5" grpId="1" animBg="1"/>
      <p:bldP spid="5" grpId="2" build="p"/>
      <p:bldP spid="6" grpId="0" animBg="1"/>
      <p:bldP spid="7" grpId="0" animBg="1"/>
      <p:bldP spid="7" grpId="1" animBg="1"/>
      <p:bldP spid="7" grpId="2"/>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57_Title Slide">
    <p:spTree>
      <p:nvGrpSpPr>
        <p:cNvPr id="1" name=""/>
        <p:cNvGrpSpPr/>
        <p:nvPr/>
      </p:nvGrpSpPr>
      <p:grpSpPr>
        <a:xfrm>
          <a:off x="0" y="0"/>
          <a:ext cx="0" cy="0"/>
          <a:chOff x="0" y="0"/>
          <a:chExt cx="0" cy="0"/>
        </a:xfrm>
      </p:grpSpPr>
      <p:pic>
        <p:nvPicPr>
          <p:cNvPr id="2" name="Picture 35">
            <a:extLst>
              <a:ext uri="{07B89104-61AE-4458-80B7-198A1AEEA5F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20B5326-F4F2-46CC-8CF0-F604619CB888}"/>
              </a:ext>
            </a:extLst>
          </p:cNvPr>
          <p:cNvPicPr>
            <a:picLocks noChangeAspect="1"/>
          </p:cNvPicPr>
          <p:nvPr userDrawn="1"/>
        </p:nvPicPr>
        <p:blipFill>
          <a:blip r:embed="rId5"/>
          <a:stretch>
            <a:fillRect/>
          </a:stretch>
        </p:blipFill>
        <p:spPr>
          <a:xfrm>
            <a:off x="5371096" y="-677527"/>
            <a:ext cx="2179780" cy="4258277"/>
          </a:xfrm>
          <a:prstGeom prst="rect">
            <a:avLst/>
          </a:prstGeom>
          <a:noFill/>
        </p:spPr>
      </p:pic>
      <p:pic>
        <p:nvPicPr>
          <p:cNvPr id="3" name="Picture 36">
            <a:extLst>
              <a:ext uri="{A5AE9D49-33A1-44D4-8E01-127E4A742A9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02A85E9-1376-4462-937F-61AF865F8B87}"/>
              </a:ext>
            </a:extLst>
          </p:cNvPr>
          <p:cNvPicPr>
            <a:picLocks noChangeAspect="1"/>
          </p:cNvPicPr>
          <p:nvPr userDrawn="1"/>
        </p:nvPicPr>
        <p:blipFill>
          <a:blip r:embed="rId5"/>
          <a:stretch>
            <a:fillRect/>
          </a:stretch>
        </p:blipFill>
        <p:spPr>
          <a:xfrm>
            <a:off x="7417066" y="1094121"/>
            <a:ext cx="2179780" cy="4258277"/>
          </a:xfrm>
          <a:prstGeom prst="rect">
            <a:avLst/>
          </a:prstGeom>
          <a:noFill/>
        </p:spPr>
      </p:pic>
      <p:pic>
        <p:nvPicPr>
          <p:cNvPr id="4" name="Picture 37">
            <a:extLst>
              <a:ext uri="{23088728-3A3A-4DB7-B2FA-E02CFDA1868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24CCDB1-A14A-47DD-9F25-9A8484A80EE8}"/>
              </a:ext>
            </a:extLst>
          </p:cNvPr>
          <p:cNvPicPr>
            <a:picLocks noChangeAspect="1"/>
          </p:cNvPicPr>
          <p:nvPr userDrawn="1"/>
        </p:nvPicPr>
        <p:blipFill>
          <a:blip r:embed="rId5"/>
          <a:stretch>
            <a:fillRect/>
          </a:stretch>
        </p:blipFill>
        <p:spPr>
          <a:xfrm>
            <a:off x="9440720" y="-392322"/>
            <a:ext cx="2179780" cy="4258277"/>
          </a:xfrm>
          <a:prstGeom prst="rect">
            <a:avLst/>
          </a:prstGeom>
          <a:noFill/>
        </p:spPr>
      </p:pic>
      <p:sp>
        <p:nvSpPr>
          <p:cNvPr id="5" name="Picture Placeholder 2">
            <a:extLst>
              <a:ext uri="{13BBB294-911B-47A2-95EA-F4B003E169C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5C9FE06-5558-4A1F-92F6-774EB92F2438}"/>
              </a:ext>
            </a:extLst>
          </p:cNvPr>
          <p:cNvSpPr>
            <a:spLocks noGrp="1"/>
          </p:cNvSpPr>
          <p:nvPr>
            <p:ph type="pic"/>
            <p:custDataLst>
              <p:tags r:id="rId1"/>
            </p:custDataLst>
          </p:nvPr>
        </p:nvSpPr>
        <p:spPr>
          <a:xfrm>
            <a:off x="5624731" y="-22859"/>
            <a:ext cx="1659300" cy="2948939"/>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6" name="Picture Placeholder 2">
            <a:extLst>
              <a:ext uri="{F8BFD453-7BD4-437C-AFCF-B8C43A11625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3F897C8-680C-485E-847F-817D7C9C0B79}"/>
              </a:ext>
            </a:extLst>
          </p:cNvPr>
          <p:cNvSpPr>
            <a:spLocks noGrp="1"/>
          </p:cNvSpPr>
          <p:nvPr>
            <p:ph type="pic" idx="1"/>
            <p:custDataLst>
              <p:tags r:id="rId2"/>
            </p:custDataLst>
          </p:nvPr>
        </p:nvSpPr>
        <p:spPr>
          <a:xfrm>
            <a:off x="7677728" y="1748790"/>
            <a:ext cx="1659300" cy="2948939"/>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7" name="Picture Placeholder 2">
            <a:extLst>
              <a:ext uri="{948F73A0-119B-4FF5-9CFD-C46C9F5421E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81FB3F3-8480-4295-920F-9DE42C13C495}"/>
              </a:ext>
            </a:extLst>
          </p:cNvPr>
          <p:cNvSpPr>
            <a:spLocks noGrp="1"/>
          </p:cNvSpPr>
          <p:nvPr>
            <p:ph type="pic" idx="2"/>
            <p:custDataLst>
              <p:tags r:id="rId3"/>
            </p:custDataLst>
          </p:nvPr>
        </p:nvSpPr>
        <p:spPr>
          <a:xfrm>
            <a:off x="9703999" y="262889"/>
            <a:ext cx="1659300" cy="2948939"/>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Title 4">
            <a:extLst>
              <a:ext uri="{5BA26FD8-1129-4031-B9F2-653F423426F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6B536DB-8153-4F58-BEB9-A7911B9D3B67}"/>
              </a:ext>
            </a:extLst>
          </p:cNvPr>
          <p:cNvSpPr>
            <a:spLocks noGrp="1"/>
          </p:cNvSpPr>
          <p:nvPr>
            <p:ph type="title" idx="3"/>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6D813FFA-2EFB-4AFA-9C81-78A89FCA73C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58_Title Slide">
    <p:spTree>
      <p:nvGrpSpPr>
        <p:cNvPr id="1" name=""/>
        <p:cNvGrpSpPr/>
        <p:nvPr/>
      </p:nvGrpSpPr>
      <p:grpSpPr>
        <a:xfrm>
          <a:off x="0" y="0"/>
          <a:ext cx="0" cy="0"/>
          <a:chOff x="0" y="0"/>
          <a:chExt cx="0" cy="0"/>
        </a:xfrm>
      </p:grpSpPr>
      <p:pic>
        <p:nvPicPr>
          <p:cNvPr id="2" name="Picture 11">
            <a:extLst>
              <a:ext uri="{F5F97D73-34B0-47F1-B687-6A8F4133239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D615D52-BC0A-43F9-AB00-D0246A613178}"/>
              </a:ext>
            </a:extLst>
          </p:cNvPr>
          <p:cNvPicPr>
            <a:picLocks noChangeAspect="1"/>
          </p:cNvPicPr>
          <p:nvPr userDrawn="1"/>
        </p:nvPicPr>
        <p:blipFill>
          <a:blip r:embed="rId6"/>
          <a:stretch>
            <a:fillRect/>
          </a:stretch>
        </p:blipFill>
        <p:spPr>
          <a:xfrm rot="16200000">
            <a:off x="9069616" y="628716"/>
            <a:ext cx="4939392" cy="6858000"/>
          </a:xfrm>
          <a:prstGeom prst="rect">
            <a:avLst/>
          </a:prstGeom>
          <a:noFill/>
        </p:spPr>
      </p:pic>
      <p:pic>
        <p:nvPicPr>
          <p:cNvPr id="3" name="Picture 12">
            <a:extLst>
              <a:ext uri="{64B5BF3C-D81C-437C-8912-45F7F4C574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EA9ED2F-CC24-45F9-81E5-5647AF0F0090}"/>
              </a:ext>
            </a:extLst>
          </p:cNvPr>
          <p:cNvPicPr>
            <a:picLocks noChangeAspect="1"/>
          </p:cNvPicPr>
          <p:nvPr userDrawn="1"/>
        </p:nvPicPr>
        <p:blipFill>
          <a:blip r:embed="rId7"/>
          <a:stretch>
            <a:fillRect/>
          </a:stretch>
        </p:blipFill>
        <p:spPr>
          <a:xfrm>
            <a:off x="5765087" y="2191658"/>
            <a:ext cx="1998958" cy="4075330"/>
          </a:xfrm>
          <a:prstGeom prst="rect">
            <a:avLst/>
          </a:prstGeom>
          <a:noFill/>
        </p:spPr>
      </p:pic>
      <p:pic>
        <p:nvPicPr>
          <p:cNvPr id="4" name="Picture 13">
            <a:extLst>
              <a:ext uri="{9DE509FE-142A-4F4E-ABF3-93FF12D3D3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6F64FF-649D-43E3-AB44-055EDE381061}"/>
              </a:ext>
            </a:extLst>
          </p:cNvPr>
          <p:cNvPicPr>
            <a:picLocks noChangeAspect="1"/>
          </p:cNvPicPr>
          <p:nvPr userDrawn="1"/>
        </p:nvPicPr>
        <p:blipFill>
          <a:blip r:embed="rId8"/>
          <a:stretch>
            <a:fillRect/>
          </a:stretch>
        </p:blipFill>
        <p:spPr>
          <a:xfrm>
            <a:off x="3177619" y="1941730"/>
            <a:ext cx="2175811" cy="4325257"/>
          </a:xfrm>
          <a:prstGeom prst="rect">
            <a:avLst/>
          </a:prstGeom>
          <a:noFill/>
        </p:spPr>
      </p:pic>
      <p:pic>
        <p:nvPicPr>
          <p:cNvPr id="5" name="Picture 14">
            <a:extLst>
              <a:ext uri="{5564C1A9-19D9-4A90-879A-94981D2B0D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186C5A7-2939-4D1E-8250-E7B6C75E3E06}"/>
              </a:ext>
            </a:extLst>
          </p:cNvPr>
          <p:cNvPicPr>
            <a:picLocks noChangeAspect="1"/>
          </p:cNvPicPr>
          <p:nvPr userDrawn="1"/>
        </p:nvPicPr>
        <p:blipFill>
          <a:blip r:embed="rId9"/>
          <a:stretch>
            <a:fillRect/>
          </a:stretch>
        </p:blipFill>
        <p:spPr>
          <a:xfrm>
            <a:off x="1587908" y="4040025"/>
            <a:ext cx="1243445" cy="2404317"/>
          </a:xfrm>
          <a:prstGeom prst="rect">
            <a:avLst/>
          </a:prstGeom>
          <a:noFill/>
        </p:spPr>
      </p:pic>
      <p:sp>
        <p:nvSpPr>
          <p:cNvPr id="6" name="Picture Placeholder 2">
            <a:extLst>
              <a:ext uri="{015545CC-F36D-4497-ABA3-B034A8C181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FDFF359-5C48-4707-B9FA-F28C25A75111}"/>
              </a:ext>
            </a:extLst>
          </p:cNvPr>
          <p:cNvSpPr>
            <a:spLocks noGrp="1"/>
          </p:cNvSpPr>
          <p:nvPr>
            <p:ph type="pic"/>
            <p:custDataLst>
              <p:tags r:id="rId1"/>
            </p:custDataLst>
          </p:nvPr>
        </p:nvSpPr>
        <p:spPr>
          <a:xfrm>
            <a:off x="5894174" y="2693775"/>
            <a:ext cx="1771047" cy="3113308"/>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7" name="Picture Placeholder 2">
            <a:extLst>
              <a:ext uri="{E0B57FF9-E906-42B3-BB83-8D2629BA26C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04885F-1742-4F31-AB13-8A308BD5033F}"/>
              </a:ext>
            </a:extLst>
          </p:cNvPr>
          <p:cNvSpPr>
            <a:spLocks noGrp="1"/>
          </p:cNvSpPr>
          <p:nvPr>
            <p:ph type="pic" idx="1"/>
            <p:custDataLst>
              <p:tags r:id="rId2"/>
            </p:custDataLst>
          </p:nvPr>
        </p:nvSpPr>
        <p:spPr>
          <a:xfrm>
            <a:off x="3265039" y="2323070"/>
            <a:ext cx="2001318" cy="357407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Picture Placeholder 2">
            <a:extLst>
              <a:ext uri="{61E097B5-DD2B-426C-9F32-99B7B79FBD2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85651B-EA98-46F4-AF40-FE2D5C51BA98}"/>
              </a:ext>
            </a:extLst>
          </p:cNvPr>
          <p:cNvSpPr>
            <a:spLocks noGrp="1"/>
          </p:cNvSpPr>
          <p:nvPr>
            <p:ph type="pic" idx="2"/>
            <p:custDataLst>
              <p:tags r:id="rId3"/>
            </p:custDataLst>
          </p:nvPr>
        </p:nvSpPr>
        <p:spPr>
          <a:xfrm>
            <a:off x="1822122" y="4762702"/>
            <a:ext cx="774384" cy="963299"/>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9" name="Picture Placeholder 2">
            <a:extLst>
              <a:ext uri="{279A6027-4006-4C84-A9F2-6F1213CE218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0738322-D8C0-4AA8-A7A7-F14239F12291}"/>
              </a:ext>
            </a:extLst>
          </p:cNvPr>
          <p:cNvSpPr>
            <a:spLocks noGrp="1"/>
          </p:cNvSpPr>
          <p:nvPr>
            <p:ph type="pic" idx="3"/>
            <p:custDataLst>
              <p:tags r:id="rId4"/>
            </p:custDataLst>
          </p:nvPr>
        </p:nvSpPr>
        <p:spPr>
          <a:xfrm>
            <a:off x="8872151" y="2075937"/>
            <a:ext cx="5278351" cy="3965530"/>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10" name="Rectangle 1">
            <a:extLst>
              <a:ext uri="{35E81314-96EA-4ED0-A003-529BA857B4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D22A679-EA00-4D5F-B7FB-B7940BC6EABD}"/>
              </a:ext>
            </a:extLst>
          </p:cNvPr>
          <p:cNvSpPr/>
          <p:nvPr userDrawn="1"/>
        </p:nvSpPr>
        <p:spPr>
          <a:xfrm>
            <a:off x="3904735" y="2154587"/>
            <a:ext cx="691979" cy="131412"/>
          </a:xfrm>
          <a:prstGeom prst="rect">
            <a:avLst/>
          </a:prstGeom>
          <a:solidFill>
            <a:srgbClr val="F4F4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Tree>
    <p:extLst>
      <p:ext uri="{A2B92E3A-957E-4CBA-8F3B-A32EC7E7A7E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Slide Number Placeholder 2">
            <a:extLst>
              <a:ext uri="{41B451CD-0B8F-451F-8656-BBDC582635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9399D45-1758-488A-B4D4-A7E8BA437594}"/>
              </a:ext>
            </a:extLst>
          </p:cNvPr>
          <p:cNvSpPr>
            <a:spLocks noGrp="1"/>
          </p:cNvSpPr>
          <p:nvPr>
            <p:ph type="sldNum" sz="quarter"/>
          </p:nvPr>
        </p:nvSpPr>
        <p:spPr/>
        <p:txBody>
          <a:bodyPr rtlCol="0"/>
          <a:lstStyle/>
          <a:p>
            <a:fld id="{24B1D943-3086-48AC-B6C1-4D5EECF78F10}" type="slidenum">
              <a:t>‹N›</a:t>
            </a:fld>
            <a:endParaRPr lang="en-US" dirty="0"/>
          </a:p>
        </p:txBody>
      </p:sp>
      <p:sp>
        <p:nvSpPr>
          <p:cNvPr id="3" name="Picture Placeholder 4">
            <a:extLst>
              <a:ext uri="{16A19B0F-A9D4-474E-B964-A33D29C3182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99345A-9CB4-4A6F-8208-3F1E7CC19FC8}"/>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Номер слайда 21">
            <a:extLst>
              <a:ext uri="{6716980D-449A-422C-BE26-E2268EAEEC7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0D8A706-6E6C-4F0D-B9D4-6A19691EAD81}"/>
              </a:ext>
            </a:extLst>
          </p:cNvPr>
          <p:cNvSpPr txBox="1"/>
          <p:nvPr userDrawn="1"/>
        </p:nvSpPr>
        <p:spPr>
          <a:xfrm>
            <a:off x="235873" y="64188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95CCB02A-50FE-4961-A769-01C2F3AD4B12}" type="slidenum">
              <a:t>‹N›</a:t>
            </a:fld>
            <a:endParaRPr lang="en-US" dirty="0"/>
          </a:p>
        </p:txBody>
      </p:sp>
      <p:cxnSp>
        <p:nvCxnSpPr>
          <p:cNvPr id="5" name="Straight Connector 5">
            <a:extLst>
              <a:ext uri="{803E3CDF-7EF7-49F5-BB34-5E3130E8588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21161A-16E9-454E-BFCF-07988DE7AEE3}"/>
              </a:ext>
            </a:extLst>
          </p:cNvPr>
          <p:cNvCxnSpPr/>
          <p:nvPr/>
        </p:nvCxnSpPr>
        <p:spPr>
          <a:xfrm>
            <a:off x="985480" y="0"/>
            <a:ext cx="0" cy="6858000"/>
          </a:xfrm>
          <a:prstGeom prst="line">
            <a:avLst/>
          </a:prstGeom>
          <a:ln>
            <a:solidFill>
              <a:schemeClr val="tx1">
                <a:alpha val="19999"/>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6">
            <a:extLst>
              <a:ext uri="{E398755F-0419-40B6-89DD-7E6580C4033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BC7AE67-DB35-497F-9CBA-4D3E6300237F}"/>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7">
            <a:extLst>
              <a:ext uri="{A077B06B-31EA-428B-8A95-A1F477B7F58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D0BABC-42BC-4976-B936-29F49DD5961F}"/>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Title 4">
            <a:extLst>
              <a:ext uri="{4999FF5B-5A0E-4475-9E11-49197B2974B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929FFA-CB4F-48D8-8EC2-15BC8A94F73B}"/>
              </a:ext>
            </a:extLst>
          </p:cNvPr>
          <p:cNvSpPr>
            <a:spLocks noGrp="1"/>
          </p:cNvSpPr>
          <p:nvPr>
            <p:ph type="title" idx="2"/>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92461868-3116-409F-BFB7-FD2E2D1C467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9_Title Slide">
    <p:spTree>
      <p:nvGrpSpPr>
        <p:cNvPr id="1" name=""/>
        <p:cNvGrpSpPr/>
        <p:nvPr/>
      </p:nvGrpSpPr>
      <p:grpSpPr>
        <a:xfrm>
          <a:off x="0" y="0"/>
          <a:ext cx="0" cy="0"/>
          <a:chOff x="0" y="0"/>
          <a:chExt cx="0" cy="0"/>
        </a:xfrm>
      </p:grpSpPr>
      <p:pic>
        <p:nvPicPr>
          <p:cNvPr id="2" name="Picture 7">
            <a:extLst>
              <a:ext uri="{C2B9666B-89A5-4FBF-AA5D-230913FB197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94535A-7A24-4DC5-A498-F30D24E24A82}"/>
              </a:ext>
            </a:extLst>
          </p:cNvPr>
          <p:cNvPicPr>
            <a:picLocks noChangeAspect="1"/>
          </p:cNvPicPr>
          <p:nvPr userDrawn="1"/>
        </p:nvPicPr>
        <p:blipFill>
          <a:blip r:embed="rId3"/>
          <a:stretch>
            <a:fillRect/>
          </a:stretch>
        </p:blipFill>
        <p:spPr>
          <a:xfrm>
            <a:off x="1066799" y="3416531"/>
            <a:ext cx="10058400" cy="6030254"/>
          </a:xfrm>
          <a:prstGeom prst="rect">
            <a:avLst/>
          </a:prstGeom>
          <a:noFill/>
        </p:spPr>
      </p:pic>
      <p:sp>
        <p:nvSpPr>
          <p:cNvPr id="3" name="Picture Placeholder 2">
            <a:extLst>
              <a:ext uri="{6F72144E-B0BD-4905-B9B8-0D271B0E7C5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5986BC-5B74-4DA0-8D7F-D7A079EE4F70}"/>
              </a:ext>
            </a:extLst>
          </p:cNvPr>
          <p:cNvSpPr>
            <a:spLocks noGrp="1"/>
          </p:cNvSpPr>
          <p:nvPr>
            <p:ph type="pic"/>
            <p:custDataLst>
              <p:tags r:id="rId1"/>
            </p:custDataLst>
          </p:nvPr>
        </p:nvSpPr>
        <p:spPr>
          <a:xfrm>
            <a:off x="2235208" y="3875315"/>
            <a:ext cx="7725220" cy="4795158"/>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Title 4">
            <a:extLst>
              <a:ext uri="{C023C7D7-9F46-4558-864F-22A25168EE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BE1FD6F-AA98-4CAA-BF03-29C58475109B}"/>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CB60DE80-EAB4-4E92-A28E-9F2F10C0C65E}">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60_Title Slide">
    <p:spTree>
      <p:nvGrpSpPr>
        <p:cNvPr id="1" name=""/>
        <p:cNvGrpSpPr/>
        <p:nvPr/>
      </p:nvGrpSpPr>
      <p:grpSpPr>
        <a:xfrm>
          <a:off x="0" y="0"/>
          <a:ext cx="0" cy="0"/>
          <a:chOff x="0" y="0"/>
          <a:chExt cx="0" cy="0"/>
        </a:xfrm>
      </p:grpSpPr>
      <p:pic>
        <p:nvPicPr>
          <p:cNvPr id="2" name="Picture 4">
            <a:extLst>
              <a:ext uri="{4DDD75C5-B4A1-41C4-A025-6A0C5DA725C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504F8D9-12BD-43D2-AEA1-CAE863C91489}"/>
              </a:ext>
            </a:extLst>
          </p:cNvPr>
          <p:cNvPicPr>
            <a:picLocks noChangeAspect="1"/>
          </p:cNvPicPr>
          <p:nvPr userDrawn="1"/>
        </p:nvPicPr>
        <p:blipFill>
          <a:blip r:embed="rId3"/>
          <a:stretch>
            <a:fillRect/>
          </a:stretch>
        </p:blipFill>
        <p:spPr>
          <a:xfrm>
            <a:off x="5343536" y="1831343"/>
            <a:ext cx="6641555" cy="3899527"/>
          </a:xfrm>
          <a:prstGeom prst="rect">
            <a:avLst/>
          </a:prstGeom>
          <a:noFill/>
        </p:spPr>
      </p:pic>
      <p:sp>
        <p:nvSpPr>
          <p:cNvPr id="3" name="Picture Placeholder 2">
            <a:extLst>
              <a:ext uri="{EB662684-6EF5-490A-9D4A-1B3AD699B23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4ED480A-A459-4335-85E5-E493EF789A8E}"/>
              </a:ext>
            </a:extLst>
          </p:cNvPr>
          <p:cNvSpPr>
            <a:spLocks noGrp="1"/>
          </p:cNvSpPr>
          <p:nvPr>
            <p:ph type="pic"/>
            <p:custDataLst>
              <p:tags r:id="rId1"/>
            </p:custDataLst>
          </p:nvPr>
        </p:nvSpPr>
        <p:spPr>
          <a:xfrm>
            <a:off x="6151157" y="2075607"/>
            <a:ext cx="5026766" cy="3163953"/>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Rectangle 27">
            <a:extLst>
              <a:ext uri="{33D9E444-C76A-4FDC-98D8-ECC8454B0BC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5D62B20-4F5C-440A-BA24-15407EFCA7BA}"/>
              </a:ext>
            </a:extLst>
          </p:cNvPr>
          <p:cNvSpPr/>
          <p:nvPr userDrawn="1"/>
        </p:nvSpPr>
        <p:spPr>
          <a:xfrm>
            <a:off x="8294358" y="5373427"/>
            <a:ext cx="660399" cy="138910"/>
          </a:xfrm>
          <a:prstGeom prst="rect">
            <a:avLst/>
          </a:prstGeom>
          <a:solidFill>
            <a:srgbClr val="1F1C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5" name="Title 4">
            <a:extLst>
              <a:ext uri="{24BF2894-0AFD-48E2-BA69-4F84A218826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34B81C-E367-488C-8577-21E9F1D8EA22}"/>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2995336E-87D6-485F-ADCE-789C8AC4912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61_Title Slide">
    <p:spTree>
      <p:nvGrpSpPr>
        <p:cNvPr id="1" name=""/>
        <p:cNvGrpSpPr/>
        <p:nvPr/>
      </p:nvGrpSpPr>
      <p:grpSpPr>
        <a:xfrm>
          <a:off x="0" y="0"/>
          <a:ext cx="0" cy="0"/>
          <a:chOff x="0" y="0"/>
          <a:chExt cx="0" cy="0"/>
        </a:xfrm>
      </p:grpSpPr>
      <p:pic>
        <p:nvPicPr>
          <p:cNvPr id="2" name="Picture 11">
            <a:extLst>
              <a:ext uri="{E948B97B-E102-432B-B1A4-5AA4DF9E3E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A0689BE-2EE9-4FE2-883A-4D14ECFE4E0C}"/>
              </a:ext>
            </a:extLst>
          </p:cNvPr>
          <p:cNvPicPr>
            <a:picLocks noChangeAspect="1"/>
          </p:cNvPicPr>
          <p:nvPr userDrawn="1"/>
        </p:nvPicPr>
        <p:blipFill>
          <a:blip r:embed="rId3"/>
          <a:stretch>
            <a:fillRect/>
          </a:stretch>
        </p:blipFill>
        <p:spPr>
          <a:xfrm rot="16200000">
            <a:off x="6957098" y="106731"/>
            <a:ext cx="4939392" cy="6858000"/>
          </a:xfrm>
          <a:prstGeom prst="rect">
            <a:avLst/>
          </a:prstGeom>
          <a:noFill/>
        </p:spPr>
      </p:pic>
      <p:sp>
        <p:nvSpPr>
          <p:cNvPr id="3" name="Picture Placeholder 2">
            <a:extLst>
              <a:ext uri="{F2DBB0F3-C2B6-4ABD-AC0C-AA4A7CC5A5F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0B03E95-1CBE-434B-992A-9BFB8482E699}"/>
              </a:ext>
            </a:extLst>
          </p:cNvPr>
          <p:cNvSpPr>
            <a:spLocks noGrp="1"/>
          </p:cNvSpPr>
          <p:nvPr>
            <p:ph type="pic"/>
            <p:custDataLst>
              <p:tags r:id="rId1"/>
            </p:custDataLst>
          </p:nvPr>
        </p:nvSpPr>
        <p:spPr>
          <a:xfrm>
            <a:off x="6767585" y="1546000"/>
            <a:ext cx="5278351" cy="3965530"/>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Title 4">
            <a:extLst>
              <a:ext uri="{6DF6BE2D-31D3-4244-A4EF-0CE453E68C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5D21419-1C43-417B-A7B7-A756A197C227}"/>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AFB54700-C3CF-4CB8-8A88-173AE7C7E6C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2_Title Slide">
    <p:spTree>
      <p:nvGrpSpPr>
        <p:cNvPr id="1" name=""/>
        <p:cNvGrpSpPr/>
        <p:nvPr/>
      </p:nvGrpSpPr>
      <p:grpSpPr>
        <a:xfrm>
          <a:off x="0" y="0"/>
          <a:ext cx="0" cy="0"/>
          <a:chOff x="0" y="0"/>
          <a:chExt cx="0" cy="0"/>
        </a:xfrm>
      </p:grpSpPr>
      <p:pic>
        <p:nvPicPr>
          <p:cNvPr id="2" name="Picture 14">
            <a:extLst>
              <a:ext uri="{89B2CC6F-E8A5-4B5C-8F6C-C9290F0B2FC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21C6990-9956-4E42-B57B-4F3682C344CE}"/>
              </a:ext>
            </a:extLst>
          </p:cNvPr>
          <p:cNvPicPr>
            <a:picLocks noChangeAspect="1"/>
          </p:cNvPicPr>
          <p:nvPr userDrawn="1"/>
        </p:nvPicPr>
        <p:blipFill>
          <a:blip r:embed="rId5"/>
          <a:stretch>
            <a:fillRect/>
          </a:stretch>
        </p:blipFill>
        <p:spPr>
          <a:xfrm>
            <a:off x="5983664" y="1689423"/>
            <a:ext cx="2042124" cy="3948638"/>
          </a:xfrm>
          <a:prstGeom prst="rect">
            <a:avLst/>
          </a:prstGeom>
          <a:noFill/>
        </p:spPr>
      </p:pic>
      <p:sp>
        <p:nvSpPr>
          <p:cNvPr id="3" name="Picture Placeholder 2">
            <a:extLst>
              <a:ext uri="{7B41EB23-257F-4E1A-8F3B-B34F6CF07FE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816F645-86B6-4896-8735-973EAFA84170}"/>
              </a:ext>
            </a:extLst>
          </p:cNvPr>
          <p:cNvSpPr>
            <a:spLocks noGrp="1"/>
          </p:cNvSpPr>
          <p:nvPr>
            <p:ph type="pic"/>
            <p:custDataLst>
              <p:tags r:id="rId1"/>
            </p:custDataLst>
          </p:nvPr>
        </p:nvSpPr>
        <p:spPr>
          <a:xfrm>
            <a:off x="6379226" y="2862332"/>
            <a:ext cx="1271779" cy="158203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pic>
        <p:nvPicPr>
          <p:cNvPr id="4" name="Picture 17">
            <a:extLst>
              <a:ext uri="{716167D1-7824-4E4A-BCEA-593DF25642A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AFDC64-4BAC-4270-9665-9AC24D7C433B}"/>
              </a:ext>
            </a:extLst>
          </p:cNvPr>
          <p:cNvPicPr>
            <a:picLocks noChangeAspect="1"/>
          </p:cNvPicPr>
          <p:nvPr userDrawn="1"/>
        </p:nvPicPr>
        <p:blipFill>
          <a:blip r:embed="rId5"/>
          <a:stretch>
            <a:fillRect/>
          </a:stretch>
        </p:blipFill>
        <p:spPr>
          <a:xfrm>
            <a:off x="9418953" y="1689423"/>
            <a:ext cx="2042124" cy="3948638"/>
          </a:xfrm>
          <a:prstGeom prst="rect">
            <a:avLst/>
          </a:prstGeom>
          <a:noFill/>
        </p:spPr>
      </p:pic>
      <p:sp>
        <p:nvSpPr>
          <p:cNvPr id="5" name="Picture Placeholder 2">
            <a:extLst>
              <a:ext uri="{BC6DC4B4-FBC5-4F73-BBF2-A2F759B0E3F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91BC32D-B733-4593-A31B-8DD0D850BA37}"/>
              </a:ext>
            </a:extLst>
          </p:cNvPr>
          <p:cNvSpPr>
            <a:spLocks noGrp="1"/>
          </p:cNvSpPr>
          <p:nvPr>
            <p:ph type="pic" idx="1"/>
            <p:custDataLst>
              <p:tags r:id="rId2"/>
            </p:custDataLst>
          </p:nvPr>
        </p:nvSpPr>
        <p:spPr>
          <a:xfrm>
            <a:off x="9814515" y="2862332"/>
            <a:ext cx="1271779" cy="158203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pic>
        <p:nvPicPr>
          <p:cNvPr id="6" name="Picture 15">
            <a:extLst>
              <a:ext uri="{19788E58-C7ED-48F3-AB1A-8208EBD49B8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D49596-C061-417D-9BB2-17AE11258AFB}"/>
              </a:ext>
            </a:extLst>
          </p:cNvPr>
          <p:cNvPicPr>
            <a:picLocks noChangeAspect="1"/>
          </p:cNvPicPr>
          <p:nvPr userDrawn="1"/>
        </p:nvPicPr>
        <p:blipFill>
          <a:blip r:embed="rId5"/>
          <a:stretch>
            <a:fillRect/>
          </a:stretch>
        </p:blipFill>
        <p:spPr>
          <a:xfrm>
            <a:off x="7599202" y="1491990"/>
            <a:ext cx="2246337" cy="4343502"/>
          </a:xfrm>
          <a:prstGeom prst="rect">
            <a:avLst/>
          </a:prstGeom>
          <a:noFill/>
        </p:spPr>
      </p:pic>
      <p:sp>
        <p:nvSpPr>
          <p:cNvPr id="7" name="Picture Placeholder 2">
            <a:extLst>
              <a:ext uri="{F1BD6F30-33B5-4BF3-915B-97268A42380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FF4211-190B-4BD1-85EC-02BF4EBD51DC}"/>
              </a:ext>
            </a:extLst>
          </p:cNvPr>
          <p:cNvSpPr>
            <a:spLocks noGrp="1"/>
          </p:cNvSpPr>
          <p:nvPr>
            <p:ph type="pic" idx="2"/>
            <p:custDataLst>
              <p:tags r:id="rId3"/>
            </p:custDataLst>
          </p:nvPr>
        </p:nvSpPr>
        <p:spPr>
          <a:xfrm>
            <a:off x="8033282" y="2783229"/>
            <a:ext cx="1398958" cy="1740241"/>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Title 4">
            <a:extLst>
              <a:ext uri="{77D8ACC1-A808-4031-84A1-BE88F19942D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700ACC2-BF39-474B-8E46-72BA33E71590}"/>
              </a:ext>
            </a:extLst>
          </p:cNvPr>
          <p:cNvSpPr>
            <a:spLocks noGrp="1"/>
          </p:cNvSpPr>
          <p:nvPr>
            <p:ph type="title" idx="3"/>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9D6C140C-1A53-4CAC-8EC6-50882976DAEA}">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spTree>
    <p:extLst>
      <p:ext uri="{5B634E7E-18CB-4427-B1A2-FA59C1C7A2C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50_Custom Layout">
    <p:spTree>
      <p:nvGrpSpPr>
        <p:cNvPr id="1" name=""/>
        <p:cNvGrpSpPr/>
        <p:nvPr/>
      </p:nvGrpSpPr>
      <p:grpSpPr>
        <a:xfrm>
          <a:off x="0" y="0"/>
          <a:ext cx="0" cy="0"/>
          <a:chOff x="0" y="0"/>
          <a:chExt cx="0" cy="0"/>
        </a:xfrm>
      </p:grpSpPr>
      <p:sp>
        <p:nvSpPr>
          <p:cNvPr id="2" name="Picture Placeholder 4">
            <a:extLst>
              <a:ext uri="{31449948-4FF2-407D-A813-512C692DC48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AE6FACE-70D0-4A33-9AD1-D6D86762AC77}"/>
              </a:ext>
            </a:extLst>
          </p:cNvPr>
          <p:cNvSpPr>
            <a:spLocks noGrp="1"/>
          </p:cNvSpPr>
          <p:nvPr>
            <p:ph type="pic"/>
            <p:custDataLst>
              <p:tags r:id="rId1"/>
            </p:custDataLst>
          </p:nvPr>
        </p:nvSpPr>
        <p:spPr>
          <a:xfrm>
            <a:off x="0" y="3314700"/>
            <a:ext cx="4064000" cy="35433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E2D3EA9D-CC23-452E-BFA5-44EBC58FD2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6B3CA1-3753-41BE-9882-A8231DDE829F}"/>
              </a:ext>
            </a:extLst>
          </p:cNvPr>
          <p:cNvSpPr>
            <a:spLocks noGrp="1"/>
          </p:cNvSpPr>
          <p:nvPr>
            <p:ph type="pic" idx="1"/>
            <p:custDataLst>
              <p:tags r:id="rId2"/>
            </p:custDataLst>
          </p:nvPr>
        </p:nvSpPr>
        <p:spPr>
          <a:xfrm>
            <a:off x="4064000" y="3314700"/>
            <a:ext cx="4064000" cy="35433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4" name="Picture Placeholder 4">
            <a:extLst>
              <a:ext uri="{EF8CB200-75D6-4AE9-B751-6D588D2B645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FA6C4BE-6BC0-4FC6-9DE2-B7EAC72BB543}"/>
              </a:ext>
            </a:extLst>
          </p:cNvPr>
          <p:cNvSpPr>
            <a:spLocks noGrp="1"/>
          </p:cNvSpPr>
          <p:nvPr>
            <p:ph type="pic" idx="2"/>
            <p:custDataLst>
              <p:tags r:id="rId3"/>
            </p:custDataLst>
          </p:nvPr>
        </p:nvSpPr>
        <p:spPr>
          <a:xfrm>
            <a:off x="8128000" y="3314700"/>
            <a:ext cx="4064000" cy="35433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5" name="Title 4">
            <a:extLst>
              <a:ext uri="{7FEF32B3-CD47-4D0D-9E6D-B5026E59696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1138746-0530-429B-AABE-528F2A9F91D4}"/>
              </a:ext>
            </a:extLst>
          </p:cNvPr>
          <p:cNvSpPr>
            <a:spLocks noGrp="1"/>
          </p:cNvSpPr>
          <p:nvPr>
            <p:ph type="title" idx="3"/>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C3E6145D-4466-4AE9-8DCB-8D7DE5503CB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51_Custom Layout">
    <p:spTree>
      <p:nvGrpSpPr>
        <p:cNvPr id="1" name=""/>
        <p:cNvGrpSpPr/>
        <p:nvPr/>
      </p:nvGrpSpPr>
      <p:grpSpPr>
        <a:xfrm>
          <a:off x="0" y="0"/>
          <a:ext cx="0" cy="0"/>
          <a:chOff x="0" y="0"/>
          <a:chExt cx="0" cy="0"/>
        </a:xfrm>
      </p:grpSpPr>
      <p:sp>
        <p:nvSpPr>
          <p:cNvPr id="2" name="Picture Placeholder 4">
            <a:extLst>
              <a:ext uri="{836C0E53-5DED-406A-9EEF-CFE1BFACB09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1099363-497C-4347-B29A-0C889C20E882}"/>
              </a:ext>
            </a:extLst>
          </p:cNvPr>
          <p:cNvSpPr>
            <a:spLocks noGrp="1"/>
          </p:cNvSpPr>
          <p:nvPr>
            <p:ph type="pic"/>
            <p:custDataLst>
              <p:tags r:id="rId1"/>
            </p:custDataLst>
          </p:nvPr>
        </p:nvSpPr>
        <p:spPr>
          <a:xfrm>
            <a:off x="0" y="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0C310722-9862-4C17-87EF-14D50B57345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76F9E9A-66FE-4111-8E28-BAB030A5BCA3}"/>
              </a:ext>
            </a:extLst>
          </p:cNvPr>
          <p:cNvSpPr>
            <a:spLocks noGrp="1"/>
          </p:cNvSpPr>
          <p:nvPr>
            <p:ph type="pic" idx="1"/>
            <p:custDataLst>
              <p:tags r:id="rId2"/>
            </p:custDataLst>
          </p:nvPr>
        </p:nvSpPr>
        <p:spPr>
          <a:xfrm>
            <a:off x="6096000" y="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F62CE97D-3E8A-45A1-9C50-E4B60A8F9AB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52_Custom Layout">
    <p:spTree>
      <p:nvGrpSpPr>
        <p:cNvPr id="1" name=""/>
        <p:cNvGrpSpPr/>
        <p:nvPr/>
      </p:nvGrpSpPr>
      <p:grpSpPr>
        <a:xfrm>
          <a:off x="0" y="0"/>
          <a:ext cx="0" cy="0"/>
          <a:chOff x="0" y="0"/>
          <a:chExt cx="0" cy="0"/>
        </a:xfrm>
      </p:grpSpPr>
      <p:sp>
        <p:nvSpPr>
          <p:cNvPr id="2" name="Picture Placeholder 4">
            <a:extLst>
              <a:ext uri="{DAA632FA-C2D4-42D2-A32E-50CDDE07927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FFD53F-15BC-4640-ADEB-23ACCA394A19}"/>
              </a:ext>
            </a:extLst>
          </p:cNvPr>
          <p:cNvSpPr>
            <a:spLocks noGrp="1"/>
          </p:cNvSpPr>
          <p:nvPr>
            <p:ph type="pic"/>
            <p:custDataLst>
              <p:tags r:id="rId1"/>
            </p:custDataLst>
          </p:nvPr>
        </p:nvSpPr>
        <p:spPr>
          <a:xfrm>
            <a:off x="0" y="341630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86DB8B8C-9273-4878-AB87-96BE3C3774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A638C57-D7F7-4735-B257-B0F74065ED6F}"/>
              </a:ext>
            </a:extLst>
          </p:cNvPr>
          <p:cNvSpPr>
            <a:spLocks noGrp="1"/>
          </p:cNvSpPr>
          <p:nvPr>
            <p:ph type="pic" idx="1"/>
            <p:custDataLst>
              <p:tags r:id="rId2"/>
            </p:custDataLst>
          </p:nvPr>
        </p:nvSpPr>
        <p:spPr>
          <a:xfrm>
            <a:off x="6096000" y="341630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A03324CF-EF56-4CBC-A24F-7E56C111AAB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53_Custom Layout">
    <p:spTree>
      <p:nvGrpSpPr>
        <p:cNvPr id="1" name=""/>
        <p:cNvGrpSpPr/>
        <p:nvPr/>
      </p:nvGrpSpPr>
      <p:grpSpPr>
        <a:xfrm>
          <a:off x="0" y="0"/>
          <a:ext cx="0" cy="0"/>
          <a:chOff x="0" y="0"/>
          <a:chExt cx="0" cy="0"/>
        </a:xfrm>
      </p:grpSpPr>
      <p:sp>
        <p:nvSpPr>
          <p:cNvPr id="2" name="Picture Placeholder 4">
            <a:extLst>
              <a:ext uri="{6ED89324-6288-46BB-A0A6-A9B87BD7A05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A24C8A-3AF8-4F74-9B2C-B2696D6FB16F}"/>
              </a:ext>
            </a:extLst>
          </p:cNvPr>
          <p:cNvSpPr>
            <a:spLocks noGrp="1"/>
          </p:cNvSpPr>
          <p:nvPr>
            <p:ph type="pic"/>
            <p:custDataLst>
              <p:tags r:id="rId1"/>
            </p:custDataLst>
          </p:nvPr>
        </p:nvSpPr>
        <p:spPr>
          <a:xfrm>
            <a:off x="0" y="341630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378327DA-FF95-4CCE-97E4-A7590E5CF4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6CF9AA5-CBA7-48D7-8898-5F9F907902D7}"/>
              </a:ext>
            </a:extLst>
          </p:cNvPr>
          <p:cNvSpPr>
            <a:spLocks noGrp="1"/>
          </p:cNvSpPr>
          <p:nvPr>
            <p:ph type="pic" idx="1"/>
            <p:custDataLst>
              <p:tags r:id="rId2"/>
            </p:custDataLst>
          </p:nvPr>
        </p:nvSpPr>
        <p:spPr>
          <a:xfrm>
            <a:off x="0" y="-12192"/>
            <a:ext cx="6096000" cy="3428492"/>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83B8A37D-24D9-4598-9F57-689CA52ED12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54_Custom Layout">
    <p:spTree>
      <p:nvGrpSpPr>
        <p:cNvPr id="1" name=""/>
        <p:cNvGrpSpPr/>
        <p:nvPr/>
      </p:nvGrpSpPr>
      <p:grpSpPr>
        <a:xfrm>
          <a:off x="0" y="0"/>
          <a:ext cx="0" cy="0"/>
          <a:chOff x="0" y="0"/>
          <a:chExt cx="0" cy="0"/>
        </a:xfrm>
      </p:grpSpPr>
      <p:sp>
        <p:nvSpPr>
          <p:cNvPr id="2" name="Picture Placeholder 4">
            <a:extLst>
              <a:ext uri="{92C92BBC-5DC4-431C-930F-219EBDBB10D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D918C36-4585-4060-AD06-EA285D433311}"/>
              </a:ext>
            </a:extLst>
          </p:cNvPr>
          <p:cNvSpPr>
            <a:spLocks noGrp="1"/>
          </p:cNvSpPr>
          <p:nvPr>
            <p:ph type="pic"/>
            <p:custDataLst>
              <p:tags r:id="rId1"/>
            </p:custDataLst>
          </p:nvPr>
        </p:nvSpPr>
        <p:spPr>
          <a:xfrm>
            <a:off x="6096000" y="3367532"/>
            <a:ext cx="6096000" cy="3490467"/>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84EEBB50-2922-4B21-95DB-8E393BABE12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857BD3-A036-4D16-A9E5-BF787DF0746D}"/>
              </a:ext>
            </a:extLst>
          </p:cNvPr>
          <p:cNvSpPr>
            <a:spLocks noGrp="1"/>
          </p:cNvSpPr>
          <p:nvPr>
            <p:ph type="pic" idx="1"/>
            <p:custDataLst>
              <p:tags r:id="rId2"/>
            </p:custDataLst>
          </p:nvPr>
        </p:nvSpPr>
        <p:spPr>
          <a:xfrm>
            <a:off x="6096000" y="-12192"/>
            <a:ext cx="6096000" cy="3379724"/>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EE8FE8C5-780B-4BD3-B780-1B81DE815B9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2" name="Slide Number Placeholder 2">
            <a:extLst>
              <a:ext uri="{ADFEA42C-1550-439B-B432-575CB0228C7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9264831-98AB-433D-8359-D1C8A5C009D5}"/>
              </a:ext>
            </a:extLst>
          </p:cNvPr>
          <p:cNvSpPr>
            <a:spLocks noGrp="1"/>
          </p:cNvSpPr>
          <p:nvPr>
            <p:ph type="sldNum" sz="quarter"/>
          </p:nvPr>
        </p:nvSpPr>
        <p:spPr/>
        <p:txBody>
          <a:bodyPr rtlCol="0"/>
          <a:lstStyle/>
          <a:p>
            <a:fld id="{CF0DDAD2-2703-42E2-8F04-8CA5DF7A2BF7}" type="slidenum">
              <a:t>‹N›</a:t>
            </a:fld>
            <a:endParaRPr lang="en-US" dirty="0"/>
          </a:p>
        </p:txBody>
      </p:sp>
      <p:sp>
        <p:nvSpPr>
          <p:cNvPr id="3" name="Picture Placeholder 4">
            <a:extLst>
              <a:ext uri="{74A96947-24C1-43A4-9E98-F6A4AEE60A1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65052A4-C898-4961-9083-07B030B74F16}"/>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Номер слайда 21">
            <a:extLst>
              <a:ext uri="{CB027E67-69B0-4B75-A56D-3D7AF0AF8EE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D72CD3A-BBD7-4A7C-A1F9-7086FF4599D0}"/>
              </a:ext>
            </a:extLst>
          </p:cNvPr>
          <p:cNvSpPr txBox="1"/>
          <p:nvPr userDrawn="1"/>
        </p:nvSpPr>
        <p:spPr>
          <a:xfrm>
            <a:off x="235873" y="64188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369691C1-AA8E-44F7-8943-CCC33DDD398C}" type="slidenum">
              <a:t>‹N›</a:t>
            </a:fld>
            <a:endParaRPr lang="en-US" dirty="0">
              <a:solidFill>
                <a:schemeClr val="bg1">
                  <a:alpha val="70000"/>
                </a:schemeClr>
              </a:solidFill>
            </a:endParaRPr>
          </a:p>
        </p:txBody>
      </p:sp>
      <p:cxnSp>
        <p:nvCxnSpPr>
          <p:cNvPr id="5" name="Straight Connector 5">
            <a:extLst>
              <a:ext uri="{916B15B3-17D5-40E0-A1ED-98A67F17382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2377E6-B222-4D6E-9DDC-2749D60803B7}"/>
              </a:ext>
            </a:extLst>
          </p:cNvPr>
          <p:cNvCxnSpPr/>
          <p:nvPr/>
        </p:nvCxnSpPr>
        <p:spPr>
          <a:xfrm>
            <a:off x="985480" y="0"/>
            <a:ext cx="0" cy="6858000"/>
          </a:xfrm>
          <a:prstGeom prst="line">
            <a:avLst/>
          </a:prstGeom>
          <a:ln>
            <a:solidFill>
              <a:schemeClr val="tx1">
                <a:alpha val="19999"/>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6">
            <a:extLst>
              <a:ext uri="{5BE73821-7A15-483B-B376-1BD59D4A38E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DD69944-07C3-4500-827A-21C96F176141}"/>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7">
            <a:extLst>
              <a:ext uri="{317BFF43-E917-4E9F-8DFF-68C48961289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730528C-AE0A-4063-A255-448D6E21B13A}"/>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Title 4">
            <a:extLst>
              <a:ext uri="{3D194221-1B3B-42B2-9073-CF06CB8D06E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4AA5987-33C7-4C6B-8C98-08F68440CAD5}"/>
              </a:ext>
            </a:extLst>
          </p:cNvPr>
          <p:cNvSpPr>
            <a:spLocks noGrp="1"/>
          </p:cNvSpPr>
          <p:nvPr>
            <p:ph type="title" idx="2"/>
          </p:nvPr>
        </p:nvSpPr>
        <p:spPr>
          <a:xfrm>
            <a:off x="1866900" y="996123"/>
            <a:ext cx="4229100" cy="1621619"/>
          </a:xfrm>
        </p:spPr>
        <p:txBody>
          <a:bodyPr rtlCol="0"/>
          <a:lstStyle>
            <a:lvl1pPr lvl="0">
              <a:defRPr lang="en-US" sz="3600" dirty="0">
                <a:solidFill>
                  <a:schemeClr val="bg1"/>
                </a:solidFill>
              </a:defRPr>
            </a:lvl1pPr>
          </a:lstStyle>
          <a:p>
            <a:r>
              <a:rPr lang="en-US" dirty="0"/>
              <a:t>CLICK TO EDIT MASTER TITLE STYLE</a:t>
            </a:r>
          </a:p>
        </p:txBody>
      </p:sp>
    </p:spTree>
    <p:extLst>
      <p:ext uri="{FF9101C6-E6CF-4FC5-BE78-D47B9254E58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Slide Number Placeholder 2">
            <a:extLst>
              <a:ext uri="{EF86BFEE-5390-41EA-8404-FF422B0D9E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9653B2-D278-4B15-9761-509B4FCE8E61}"/>
              </a:ext>
            </a:extLst>
          </p:cNvPr>
          <p:cNvSpPr>
            <a:spLocks noGrp="1"/>
          </p:cNvSpPr>
          <p:nvPr>
            <p:ph type="sldNum" sz="quarter"/>
          </p:nvPr>
        </p:nvSpPr>
        <p:spPr/>
        <p:txBody>
          <a:bodyPr rtlCol="0"/>
          <a:lstStyle>
            <a:lvl1pPr lvl="0">
              <a:defRPr lang="en-US" sz="1000" dirty="0"/>
            </a:lvl1pPr>
          </a:lstStyle>
          <a:p>
            <a:fld id="{016FAC39-6E2F-47DF-8DB4-728DC1FA2AAD}" type="slidenum">
              <a:t>‹N›</a:t>
            </a:fld>
            <a:endParaRPr lang="en-US" dirty="0"/>
          </a:p>
        </p:txBody>
      </p:sp>
      <p:sp>
        <p:nvSpPr>
          <p:cNvPr id="3" name="Title 4">
            <a:extLst>
              <a:ext uri="{159D16FA-F292-4AEE-90E8-59453C83A7C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421F260-CC73-4150-BC49-6CBE53AEA90D}"/>
              </a:ext>
            </a:extLst>
          </p:cNvPr>
          <p:cNvSpPr>
            <a:spLocks noGrp="1"/>
          </p:cNvSpPr>
          <p:nvPr>
            <p:ph type="title" idx="1"/>
          </p:nvPr>
        </p:nvSpPr>
        <p:spPr>
          <a:xfrm>
            <a:off x="1866900" y="2500438"/>
            <a:ext cx="4229100" cy="1857123"/>
          </a:xfrm>
        </p:spPr>
        <p:txBody>
          <a:bodyPr rtlCol="0"/>
          <a:lstStyle/>
          <a:p>
            <a:r>
              <a:rPr lang="en-US" dirty="0"/>
              <a:t>CLICK TO EDIT MASTER TITLE STYLE</a:t>
            </a:r>
          </a:p>
        </p:txBody>
      </p:sp>
    </p:spTree>
    <p:extLst>
      <p:ext uri="{4F198619-8594-4884-BA08-0754CA17AF26}">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Slide Number Placeholder 2">
            <a:extLst>
              <a:ext uri="{8C6C9178-501D-4C14-B427-1A106AC7A5F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20F1EB9-A23E-4112-BA6F-87DEB203FC3A}"/>
              </a:ext>
            </a:extLst>
          </p:cNvPr>
          <p:cNvSpPr>
            <a:spLocks noGrp="1"/>
          </p:cNvSpPr>
          <p:nvPr>
            <p:ph type="sldNum" sz="quarter"/>
          </p:nvPr>
        </p:nvSpPr>
        <p:spPr/>
        <p:txBody>
          <a:bodyPr rtlCol="0"/>
          <a:lstStyle/>
          <a:p>
            <a:fld id="{3F6283CB-B494-4041-8DFB-0600C75AE7D6}" type="slidenum">
              <a:t>‹N›</a:t>
            </a:fld>
            <a:endParaRPr lang="en-US" dirty="0"/>
          </a:p>
        </p:txBody>
      </p:sp>
      <p:sp>
        <p:nvSpPr>
          <p:cNvPr id="3" name="Title 4">
            <a:extLst>
              <a:ext uri="{D7FF1736-2557-4D63-90EE-A0D5AEB2A5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A590F17-B5CD-4EE5-813E-F4F009AEFA50}"/>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F3779FBC-4AA7-41B0-8D2E-FCF303A1DB8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15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Master1">
    <p:bg>
      <p:bgRef idx="1001">
        <a:schemeClr val="bg1"/>
      </p:bgRef>
    </p:bg>
    <p:spTree>
      <p:nvGrpSpPr>
        <p:cNvPr id="1" name=""/>
        <p:cNvGrpSpPr/>
        <p:nvPr/>
      </p:nvGrpSpPr>
      <p:grpSpPr>
        <a:xfrm>
          <a:off x="0" y="0"/>
          <a:ext cx="0" cy="0"/>
          <a:chOff x="0" y="0"/>
          <a:chExt cx="0" cy="0"/>
        </a:xfrm>
      </p:grpSpPr>
      <p:sp>
        <p:nvSpPr>
          <p:cNvPr id="2" name="Заголовок 1">
            <a:extLst>
              <a:ext uri="{7ECA979F-7FE2-493B-8DC2-05C3578E3E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DDFE965-8F3C-4EAF-BBB1-75D562C4EC6B}"/>
              </a:ext>
            </a:extLst>
          </p:cNvPr>
          <p:cNvSpPr>
            <a:spLocks noGrp="1"/>
          </p:cNvSpPr>
          <p:nvPr>
            <p:ph type="title"/>
          </p:nvPr>
        </p:nvSpPr>
        <p:spPr>
          <a:xfrm>
            <a:off x="1866900" y="994934"/>
            <a:ext cx="9753600" cy="1487862"/>
          </a:xfrm>
          <a:prstGeom prst="rect">
            <a:avLst/>
          </a:prstGeom>
        </p:spPr>
        <p:txBody>
          <a:bodyPr vert="horz" lIns="0" tIns="192024" rIns="0" bIns="0" rtlCol="0" anchor="t">
            <a:noAutofit/>
          </a:bodyPr>
          <a:lstStyle/>
          <a:p>
            <a:r>
              <a:rPr lang="en-US" dirty="0"/>
              <a:t>YOUR TITLE HERE</a:t>
            </a:r>
          </a:p>
        </p:txBody>
      </p:sp>
      <p:sp>
        <p:nvSpPr>
          <p:cNvPr id="3" name="Номер слайда 21">
            <a:extLst>
              <a:ext uri="{70F5C509-A776-4B67-853B-5152E52A7F3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47DAFD0-ECF1-4380-88CA-FEA475FDDF22}"/>
              </a:ext>
            </a:extLst>
          </p:cNvPr>
          <p:cNvSpPr>
            <a:spLocks noGrp="1"/>
          </p:cNvSpPr>
          <p:nvPr>
            <p:ph type="sldNum" sz="quarter" idx="4"/>
          </p:nvPr>
        </p:nvSpPr>
        <p:spPr>
          <a:xfrm>
            <a:off x="235873" y="6418876"/>
            <a:ext cx="513735" cy="227164"/>
          </a:xfrm>
          <a:prstGeom prst="rect">
            <a:avLst/>
          </a:prstGeom>
          <a:noFill/>
        </p:spPr>
        <p:txBody>
          <a:bodyPr vert="horz" lIns="0" tIns="0" rIns="0" bIns="0" rtlCol="0" anchor="ctr"/>
          <a:lstStyle>
            <a:lvl1pPr lvl="0" algn="ctr">
              <a:defRPr lang="en-US" sz="1000" b="0" i="0" dirty="0">
                <a:solidFill>
                  <a:schemeClr val="tx1">
                    <a:alpha val="70000"/>
                  </a:schemeClr>
                </a:solidFill>
                <a:latin typeface="Montserrat Medium"/>
              </a:defRPr>
            </a:lvl1pPr>
          </a:lstStyle>
          <a:p>
            <a:fld id="{CCB3F722-525D-41FE-8962-85BB92CD0F16}" type="slidenum">
              <a:t>‹N›</a:t>
            </a:fld>
            <a:endParaRPr lang="en-US" dirty="0"/>
          </a:p>
        </p:txBody>
      </p:sp>
      <p:sp>
        <p:nvSpPr>
          <p:cNvPr id="4" name="Text Placeholder 10">
            <a:extLst>
              <a:ext uri="{0A2B28A0-8CC5-470B-943E-0CCD32FAA4B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AE8A639-638F-45E8-A644-7997231CA439}"/>
              </a:ext>
            </a:extLst>
          </p:cNvPr>
          <p:cNvSpPr>
            <a:spLocks noGrp="1"/>
          </p:cNvSpPr>
          <p:nvPr>
            <p:ph type="body" idx="1"/>
          </p:nvPr>
        </p:nvSpPr>
        <p:spPr>
          <a:xfrm>
            <a:off x="1866900" y="2514600"/>
            <a:ext cx="9753600" cy="31104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8">
            <a:extLst>
              <a:ext uri="{A1633696-F7CF-4B4D-9C6D-8C9FFFA8318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141CB2B-025C-487C-9E61-C6CCF61A5B49}"/>
              </a:ext>
            </a:extLst>
          </p:cNvPr>
          <p:cNvCxnSpPr/>
          <p:nvPr/>
        </p:nvCxnSpPr>
        <p:spPr>
          <a:xfrm>
            <a:off x="985480" y="0"/>
            <a:ext cx="0" cy="6858000"/>
          </a:xfrm>
          <a:prstGeom prst="line">
            <a:avLst/>
          </a:prstGeom>
          <a:ln>
            <a:solidFill>
              <a:schemeClr val="tx1">
                <a:alpha val="19999"/>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13">
            <a:extLst>
              <a:ext uri="{A594B0D0-8EC1-4C3C-8876-DC0B360FF86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8666408-77CB-4AAC-9106-2655F4D110F3}"/>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16">
            <a:extLst>
              <a:ext uri="{3D6AD7E5-A2AB-4973-B7F9-A0B48A25FB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B1FB61-F0F2-45CF-B576-B9774772E205}"/>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p:hf hdr="0" ftr="0" dt="0"/>
  <p:txStyles>
    <p:titleStyle>
      <a:lvl1pPr lvl="0" algn="l" rtl="0">
        <a:lnSpc>
          <a:spcPct val="80000"/>
        </a:lnSpc>
        <a:spcBef>
          <a:spcPct val="0"/>
        </a:spcBef>
        <a:buNone/>
        <a:defRPr lang="en-US" sz="4400" spc="-151" baseline="0" dirty="0">
          <a:solidFill>
            <a:schemeClr val="tx1"/>
          </a:solidFill>
          <a:latin typeface="+mj-lt"/>
        </a:defRPr>
      </a:lvl1pPr>
    </p:titleStyle>
    <p:bodyStyle>
      <a:lvl1pPr marL="0" lvl="0" indent="0" algn="l" rtl="0">
        <a:lnSpc>
          <a:spcPct val="120000"/>
        </a:lnSpc>
        <a:spcBef>
          <a:spcPts val="1000"/>
        </a:spcBef>
        <a:buFont typeface="Arial"/>
        <a:buNone/>
        <a:defRPr lang="en-US" sz="2800" dirty="0">
          <a:solidFill>
            <a:schemeClr val="tx1"/>
          </a:solidFill>
          <a:latin typeface="+mn-lt"/>
        </a:defRPr>
      </a:lvl1pPr>
      <a:lvl2pPr marL="0" lvl="1" indent="0" algn="l" rtl="0">
        <a:lnSpc>
          <a:spcPct val="120000"/>
        </a:lnSpc>
        <a:spcBef>
          <a:spcPts val="499"/>
        </a:spcBef>
        <a:buFont typeface="Arial"/>
        <a:buNone/>
        <a:defRPr lang="en-US" sz="1800" dirty="0">
          <a:solidFill>
            <a:schemeClr val="tx1"/>
          </a:solidFill>
          <a:latin typeface="+mn-lt"/>
        </a:defRPr>
      </a:lvl2pPr>
      <a:lvl3pPr marL="0" lvl="2" indent="0" algn="l" rtl="0">
        <a:lnSpc>
          <a:spcPct val="120000"/>
        </a:lnSpc>
        <a:spcBef>
          <a:spcPts val="499"/>
        </a:spcBef>
        <a:buFont typeface="Arial"/>
        <a:buNone/>
        <a:defRPr lang="en-US" sz="1200" dirty="0">
          <a:solidFill>
            <a:schemeClr val="tx1"/>
          </a:solidFill>
          <a:latin typeface="+mn-lt"/>
        </a:defRPr>
      </a:lvl3pPr>
      <a:lvl4pPr marL="0" lvl="3" indent="0" algn="l" rtl="0">
        <a:lnSpc>
          <a:spcPct val="120000"/>
        </a:lnSpc>
        <a:spcBef>
          <a:spcPts val="499"/>
        </a:spcBef>
        <a:buFont typeface="Arial"/>
        <a:buNone/>
        <a:defRPr lang="en-US" sz="1000" dirty="0">
          <a:solidFill>
            <a:schemeClr val="tx1">
              <a:alpha val="70000"/>
            </a:schemeClr>
          </a:solidFill>
          <a:latin typeface="+mn-lt"/>
        </a:defRPr>
      </a:lvl4pPr>
      <a:lvl5pPr marL="0" lvl="4" indent="0" algn="l" rtl="0">
        <a:lnSpc>
          <a:spcPct val="120000"/>
        </a:lnSpc>
        <a:spcBef>
          <a:spcPts val="499"/>
        </a:spcBef>
        <a:buFont typeface="Arial"/>
        <a:buNone/>
        <a:defRPr lang="en-US" sz="1000" baseline="0" dirty="0">
          <a:solidFill>
            <a:schemeClr val="tx1">
              <a:alpha val="50000"/>
            </a:schemeClr>
          </a:solidFill>
          <a:latin typeface="+mn-lt"/>
        </a:defRPr>
      </a:lvl5pPr>
      <a:lvl6pPr marL="2514373" lvl="5" indent="-228580" algn="l" rtl="0">
        <a:lnSpc>
          <a:spcPct val="90000"/>
        </a:lnSpc>
        <a:spcBef>
          <a:spcPts val="499"/>
        </a:spcBef>
        <a:buFont typeface="Arial"/>
        <a:buChar char="•"/>
        <a:defRPr lang="en-US" sz="1800" dirty="0">
          <a:solidFill>
            <a:schemeClr val="tx1"/>
          </a:solidFill>
          <a:latin typeface="+mn-lt"/>
        </a:defRPr>
      </a:lvl6pPr>
      <a:lvl7pPr marL="2971534" lvl="6" indent="-228580" algn="l" rtl="0">
        <a:lnSpc>
          <a:spcPct val="90000"/>
        </a:lnSpc>
        <a:spcBef>
          <a:spcPts val="499"/>
        </a:spcBef>
        <a:buFont typeface="Arial"/>
        <a:buChar char="•"/>
        <a:defRPr lang="en-US" sz="1800" dirty="0">
          <a:solidFill>
            <a:schemeClr val="tx1"/>
          </a:solidFill>
          <a:latin typeface="+mn-lt"/>
        </a:defRPr>
      </a:lvl7pPr>
      <a:lvl8pPr marL="3428692" lvl="7" indent="-228580" algn="l" rtl="0">
        <a:lnSpc>
          <a:spcPct val="90000"/>
        </a:lnSpc>
        <a:spcBef>
          <a:spcPts val="499"/>
        </a:spcBef>
        <a:buFont typeface="Arial"/>
        <a:buChar char="•"/>
        <a:defRPr lang="en-US" sz="1800" dirty="0">
          <a:solidFill>
            <a:schemeClr val="tx1"/>
          </a:solidFill>
          <a:latin typeface="+mn-lt"/>
        </a:defRPr>
      </a:lvl8pPr>
      <a:lvl9pPr marL="3885850" lvl="8" indent="-228580" algn="l" rtl="0">
        <a:lnSpc>
          <a:spcPct val="90000"/>
        </a:lnSpc>
        <a:spcBef>
          <a:spcPts val="499"/>
        </a:spcBef>
        <a:buFont typeface="Arial"/>
        <a:buChar char="•"/>
        <a:defRPr lang="en-US" sz="1800" dirty="0">
          <a:solidFill>
            <a:schemeClr val="tx1"/>
          </a:solidFill>
          <a:latin typeface="+mn-lt"/>
        </a:defRPr>
      </a:lvl9pPr>
    </p:bodyStyle>
    <p:otherStyle>
      <a:lvl1pPr marL="0" lvl="0" algn="l" rtl="0">
        <a:defRPr lang="en-US" sz="1800" dirty="0">
          <a:solidFill>
            <a:schemeClr val="tx1"/>
          </a:solidFill>
          <a:latin typeface="+mn-lt"/>
        </a:defRPr>
      </a:lvl1pPr>
      <a:lvl2pPr marL="457158" lvl="1" algn="l" rtl="0">
        <a:defRPr lang="en-US" sz="1800" dirty="0">
          <a:solidFill>
            <a:schemeClr val="tx1"/>
          </a:solidFill>
          <a:latin typeface="+mn-lt"/>
        </a:defRPr>
      </a:lvl2pPr>
      <a:lvl3pPr marL="914317" lvl="2" algn="l" rtl="0">
        <a:defRPr lang="en-US" sz="1800" dirty="0">
          <a:solidFill>
            <a:schemeClr val="tx1"/>
          </a:solidFill>
          <a:latin typeface="+mn-lt"/>
        </a:defRPr>
      </a:lvl3pPr>
      <a:lvl4pPr marL="1371478" lvl="3" algn="l" rtl="0">
        <a:defRPr lang="en-US" sz="1800" dirty="0">
          <a:solidFill>
            <a:schemeClr val="tx1"/>
          </a:solidFill>
          <a:latin typeface="+mn-lt"/>
        </a:defRPr>
      </a:lvl4pPr>
      <a:lvl5pPr marL="1828635" lvl="4" algn="l" rtl="0">
        <a:defRPr lang="en-US" sz="1800" dirty="0">
          <a:solidFill>
            <a:schemeClr val="tx1"/>
          </a:solidFill>
          <a:latin typeface="+mn-lt"/>
        </a:defRPr>
      </a:lvl5pPr>
      <a:lvl6pPr marL="2285793" lvl="5" algn="l" rtl="0">
        <a:defRPr lang="en-US" sz="1800" dirty="0">
          <a:solidFill>
            <a:schemeClr val="tx1"/>
          </a:solidFill>
          <a:latin typeface="+mn-lt"/>
        </a:defRPr>
      </a:lvl6pPr>
      <a:lvl7pPr marL="2742953" lvl="6" algn="l" rtl="0">
        <a:defRPr lang="en-US" sz="1800" dirty="0">
          <a:solidFill>
            <a:schemeClr val="tx1"/>
          </a:solidFill>
          <a:latin typeface="+mn-lt"/>
        </a:defRPr>
      </a:lvl7pPr>
      <a:lvl8pPr marL="3200112" lvl="7" algn="l" rtl="0">
        <a:defRPr lang="en-US" sz="1800" dirty="0">
          <a:solidFill>
            <a:schemeClr val="tx1"/>
          </a:solidFill>
          <a:latin typeface="+mn-lt"/>
        </a:defRPr>
      </a:lvl8pPr>
      <a:lvl9pPr marL="3657271" lvl="8" algn="l" rtl="0">
        <a:defRPr lang="en-US" sz="1800" dirty="0">
          <a:solidFill>
            <a:schemeClr val="tx1"/>
          </a:solidFill>
          <a:latin typeface="+mn-l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4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28.svg"/><Relationship Id="rId2" Type="http://schemas.openxmlformats.org/officeDocument/2006/relationships/image" Target="../media/image35.png"/><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png"/><Relationship Id="rId1" Type="http://schemas.openxmlformats.org/officeDocument/2006/relationships/slideLayout" Target="../slideLayouts/slideLayout27.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s://desk.zoho.eu/portal/idtechnology/it/kb/articles/supporto-votanti-e-rigenerazione-credenziali#INVIO_E_DELIVERY_DELLE_EMAIL_CON_LE_CREDENZIALI_DEGLI_ELETTORI" TargetMode="External"/><Relationship Id="rId2" Type="http://schemas.openxmlformats.org/officeDocument/2006/relationships/slideLayout" Target="../slideLayouts/slideLayout9.xml"/><Relationship Id="rId1" Type="http://schemas.openxmlformats.org/officeDocument/2006/relationships/tags" Target="../tags/tag144.xml"/><Relationship Id="rId4" Type="http://schemas.openxmlformats.org/officeDocument/2006/relationships/hyperlink" Target="https://desk.zoho.eu/support/idtechnology/ShowHomePage.do?articlestatus=latest#Solutions/edit/71227000004425130/i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esk.zoho.eu/support/idtechnology/ShowHomePage.do?articlestatus=latest#Solutions/edit/71227000004425130/it" TargetMode="External"/><Relationship Id="rId2" Type="http://schemas.openxmlformats.org/officeDocument/2006/relationships/slideLayout" Target="../slideLayouts/slideLayout9.xml"/><Relationship Id="rId1" Type="http://schemas.openxmlformats.org/officeDocument/2006/relationships/tags" Target="../tags/tag1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mailto:consiglio.sanitari@asst-mantova.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7.xml"/><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7.xml"/><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27.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consiglio.sanitari@asst-mantova.it" TargetMode="External"/><Relationship Id="rId1" Type="http://schemas.openxmlformats.org/officeDocument/2006/relationships/slideLayout" Target="../slideLayouts/slideLayout2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Slide Number Placeholder 1">
            <a:extLst>
              <a:ext uri="{464BEE2C-2903-4949-A7D5-7858BCD0B5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EB6EC15-C08D-4E6C-ADDE-BBB4F1E8CDCF}"/>
              </a:ext>
            </a:extLst>
          </p:cNvPr>
          <p:cNvSpPr>
            <a:spLocks noGrp="1"/>
          </p:cNvSpPr>
          <p:nvPr>
            <p:ph type="sldNum" sz="quarter"/>
          </p:nvPr>
        </p:nvSpPr>
        <p:spPr/>
        <p:txBody>
          <a:bodyPr rtlCol="0"/>
          <a:lstStyle/>
          <a:p>
            <a:fld id="{CFC29DBF-DAAF-4850-AA20-76E7024ED891}" type="slidenum">
              <a:rPr/>
              <a:t>1</a:t>
            </a:fld>
            <a:endParaRPr lang="en-US" dirty="0"/>
          </a:p>
        </p:txBody>
      </p:sp>
      <p:cxnSp>
        <p:nvCxnSpPr>
          <p:cNvPr id="3" name="Straight Connector 4">
            <a:extLst>
              <a:ext uri="{59F3E4F8-5FD5-4E3D-AC89-2785681266D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B084BAC-351C-40AD-B65F-8BEFAE63616E}"/>
              </a:ext>
            </a:extLst>
          </p:cNvPr>
          <p:cNvCxnSpPr/>
          <p:nvPr/>
        </p:nvCxnSpPr>
        <p:spPr>
          <a:xfrm>
            <a:off x="985480" y="0"/>
            <a:ext cx="0" cy="6858000"/>
          </a:xfrm>
          <a:prstGeom prst="line">
            <a:avLst/>
          </a:prstGeom>
          <a:ln>
            <a:solidFill>
              <a:schemeClr val="tx1">
                <a:alpha val="19999"/>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5">
            <a:extLst>
              <a:ext uri="{FC3E70D3-F3DD-4315-9F7F-651EA768D6B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400B9FE-5D83-489F-ABDE-FDB8715A816D}"/>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 name="Straight Connector 6">
            <a:extLst>
              <a:ext uri="{0970718F-6798-4F21-81DF-183FBC290D1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B6CC923-D41D-4064-981B-556EA20E5EBE}"/>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 name="TextBox 8">
            <a:extLst>
              <a:ext uri="{F444FE69-40F7-49D6-AF86-3A49840B5F4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86D98B6-DD1F-4403-A2F7-15D56B2C8C7A}"/>
              </a:ext>
            </a:extLst>
          </p:cNvPr>
          <p:cNvSpPr txBox="1"/>
          <p:nvPr/>
        </p:nvSpPr>
        <p:spPr>
          <a:xfrm>
            <a:off x="1858190" y="2141401"/>
            <a:ext cx="8234495" cy="3396058"/>
          </a:xfrm>
          <a:prstGeom prst="rect">
            <a:avLst/>
          </a:prstGeom>
          <a:noFill/>
        </p:spPr>
        <p:txBody>
          <a:bodyPr vert="horz" wrap="square" lIns="0" tIns="45720" rIns="0" bIns="45720" rtlCol="0" anchor="t">
            <a:spAutoFit/>
          </a:bodyPr>
          <a:lstStyle/>
          <a:p>
            <a:pPr>
              <a:lnSpc>
                <a:spcPct val="80000"/>
              </a:lnSpc>
            </a:pPr>
            <a:r>
              <a:rPr lang="en-US" sz="3200" dirty="0" err="1">
                <a:solidFill>
                  <a:srgbClr val="CD3305"/>
                </a:solidFill>
                <a:latin typeface="Montserrat"/>
              </a:rPr>
              <a:t>Guida</a:t>
            </a:r>
            <a:r>
              <a:rPr lang="en-US" sz="3200" dirty="0">
                <a:solidFill>
                  <a:srgbClr val="CD3305"/>
                </a:solidFill>
                <a:latin typeface="Montserrat"/>
              </a:rPr>
              <a:t> </a:t>
            </a:r>
            <a:r>
              <a:rPr lang="en-US" sz="3200" dirty="0" err="1">
                <a:solidFill>
                  <a:srgbClr val="CD3305"/>
                </a:solidFill>
                <a:latin typeface="Montserrat"/>
              </a:rPr>
              <a:t>pratica</a:t>
            </a:r>
            <a:r>
              <a:rPr lang="en-US" sz="3200" dirty="0">
                <a:solidFill>
                  <a:srgbClr val="CD3305"/>
                </a:solidFill>
                <a:latin typeface="Montserrat"/>
              </a:rPr>
              <a:t> al </a:t>
            </a:r>
            <a:r>
              <a:rPr lang="en-US" sz="3200" dirty="0" err="1">
                <a:solidFill>
                  <a:srgbClr val="CD3305"/>
                </a:solidFill>
                <a:latin typeface="Montserrat"/>
              </a:rPr>
              <a:t>voto</a:t>
            </a:r>
            <a:endParaRPr lang="en-US" sz="3200" dirty="0">
              <a:latin typeface="Montserrat"/>
            </a:endParaRPr>
          </a:p>
          <a:p>
            <a:pPr>
              <a:lnSpc>
                <a:spcPct val="80000"/>
              </a:lnSpc>
            </a:pPr>
            <a:endParaRPr lang="en-US" sz="4800" dirty="0">
              <a:latin typeface="Montserrat"/>
            </a:endParaRPr>
          </a:p>
          <a:p>
            <a:pPr>
              <a:lnSpc>
                <a:spcPct val="80000"/>
              </a:lnSpc>
            </a:pPr>
            <a:r>
              <a:rPr lang="en-US" sz="2800" b="1" u="none" dirty="0" err="1">
                <a:latin typeface="Montserrat"/>
              </a:rPr>
              <a:t>Elezioni</a:t>
            </a:r>
            <a:r>
              <a:rPr lang="en-US" sz="2800" b="1" u="none" dirty="0">
                <a:latin typeface="Montserrat"/>
              </a:rPr>
              <a:t> </a:t>
            </a:r>
          </a:p>
          <a:p>
            <a:pPr>
              <a:lnSpc>
                <a:spcPct val="80000"/>
              </a:lnSpc>
            </a:pPr>
            <a:r>
              <a:rPr lang="en-US" sz="2800" b="1" dirty="0" err="1">
                <a:latin typeface="Montserrat"/>
              </a:rPr>
              <a:t>Consiglio</a:t>
            </a:r>
            <a:r>
              <a:rPr lang="en-US" sz="2800" b="1" dirty="0">
                <a:latin typeface="Montserrat"/>
              </a:rPr>
              <a:t> </a:t>
            </a:r>
            <a:r>
              <a:rPr lang="en-US" sz="2800" b="1" dirty="0" err="1">
                <a:latin typeface="Montserrat"/>
              </a:rPr>
              <a:t>dei</a:t>
            </a:r>
            <a:r>
              <a:rPr lang="en-US" sz="2800" b="1" dirty="0">
                <a:latin typeface="Montserrat"/>
              </a:rPr>
              <a:t> </a:t>
            </a:r>
            <a:r>
              <a:rPr lang="en-US" sz="2800" b="1" dirty="0" err="1">
                <a:latin typeface="Montserrat"/>
              </a:rPr>
              <a:t>Sanitari</a:t>
            </a:r>
            <a:endParaRPr lang="en-US" sz="2800" b="1" dirty="0">
              <a:latin typeface="Montserrat"/>
            </a:endParaRPr>
          </a:p>
          <a:p>
            <a:pPr>
              <a:lnSpc>
                <a:spcPct val="80000"/>
              </a:lnSpc>
            </a:pPr>
            <a:r>
              <a:rPr lang="en-US" sz="2800" b="1" dirty="0">
                <a:latin typeface="Montserrat"/>
              </a:rPr>
              <a:t>ASST MANTOVA</a:t>
            </a:r>
          </a:p>
          <a:p>
            <a:pPr>
              <a:lnSpc>
                <a:spcPct val="80000"/>
              </a:lnSpc>
            </a:pPr>
            <a:endParaRPr lang="en-US" sz="2800" dirty="0">
              <a:latin typeface="Montserrat"/>
            </a:endParaRPr>
          </a:p>
          <a:p>
            <a:pPr>
              <a:lnSpc>
                <a:spcPct val="80000"/>
              </a:lnSpc>
            </a:pPr>
            <a:r>
              <a:rPr lang="en-US" sz="2800" b="1" dirty="0">
                <a:latin typeface="Montserrat"/>
              </a:rPr>
              <a:t>9 Aprile 2024 </a:t>
            </a:r>
            <a:r>
              <a:rPr lang="en-US" sz="2800" dirty="0">
                <a:latin typeface="Montserrat"/>
              </a:rPr>
              <a:t>dale ore 09:00 alle ore 18.00</a:t>
            </a:r>
          </a:p>
          <a:p>
            <a:pPr>
              <a:lnSpc>
                <a:spcPct val="80000"/>
              </a:lnSpc>
            </a:pPr>
            <a:endParaRPr lang="en-US" sz="4800" b="0" u="none" dirty="0">
              <a:latin typeface="Montserrat"/>
            </a:endParaRPr>
          </a:p>
        </p:txBody>
      </p:sp>
      <p:sp>
        <p:nvSpPr>
          <p:cNvPr id="7" name="Rectangle 9">
            <a:extLst>
              <a:ext uri="{F5A4BB69-5664-4A4D-8D72-34D6A36EAB9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143EB1C-3E85-49F0-B10B-877952BBE179}"/>
              </a:ext>
            </a:extLst>
          </p:cNvPr>
          <p:cNvSpPr/>
          <p:nvPr/>
        </p:nvSpPr>
        <p:spPr>
          <a:xfrm>
            <a:off x="1866899" y="1188625"/>
            <a:ext cx="2213322" cy="29423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MODELLO DI GUIDA AL VOTO</a:t>
            </a:r>
          </a:p>
        </p:txBody>
      </p:sp>
      <p:sp>
        <p:nvSpPr>
          <p:cNvPr id="8" name="Right Triangle 10">
            <a:extLst>
              <a:ext uri="{BDC56313-4C1B-4B2F-8CD1-19AAD4E8664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6F856D4-4792-4B7C-AF07-E2BB105C5D10}"/>
              </a:ext>
            </a:extLst>
          </p:cNvPr>
          <p:cNvSpPr/>
          <p:nvPr/>
        </p:nvSpPr>
        <p:spPr>
          <a:xfrm flipV="1">
            <a:off x="3926541" y="148285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9" name="Immagine 8">
            <a:extLst>
              <a:ext uri="{6006B511-D6BE-4EA6-8A39-B1451E18081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D891D61-8090-4592-A180-C7FF906BA08E}"/>
              </a:ext>
            </a:extLst>
          </p:cNvPr>
          <p:cNvPicPr>
            <a:picLocks noGrp="1" noChangeAspect="1"/>
          </p:cNvPicPr>
          <p:nvPr/>
        </p:nvPicPr>
        <p:blipFill>
          <a:blip r:embed="rId2"/>
          <a:srcRect l="8468" r="8468"/>
          <a:stretch>
            <a:fillRect/>
          </a:stretch>
        </p:blipFill>
        <p:spPr>
          <a:xfrm>
            <a:off x="1866900" y="4716599"/>
            <a:ext cx="1676800" cy="943194"/>
          </a:xfrm>
          <a:prstGeom prst="rect">
            <a:avLst/>
          </a:prstGeom>
          <a:noFill/>
        </p:spPr>
      </p:pic>
    </p:spTree>
    <p:extLst>
      <p:ext uri="{4DD5ADF1-9C6F-4C61-8E6C-EAA45FA8B24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CC8C562A-5191-483B-AEE2-B6323050FF7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279CFD8-3B2D-4C06-AB1C-CBD5231FD2AE}"/>
              </a:ext>
            </a:extLst>
          </p:cNvPr>
          <p:cNvSpPr>
            <a:spLocks noGrp="1"/>
          </p:cNvSpPr>
          <p:nvPr>
            <p:ph type="sldNum" sz="quarter"/>
          </p:nvPr>
        </p:nvSpPr>
        <p:spPr/>
        <p:txBody>
          <a:bodyPr rtlCol="0"/>
          <a:lstStyle/>
          <a:p>
            <a:fld id="{7A631F49-8E92-445B-A3E1-084DA72942BA}" type="slidenum">
              <a:rPr/>
              <a:t>10</a:t>
            </a:fld>
            <a:endParaRPr lang="en-US" dirty="0"/>
          </a:p>
        </p:txBody>
      </p:sp>
      <p:sp>
        <p:nvSpPr>
          <p:cNvPr id="9" name="TextBox 9">
            <a:extLst>
              <a:ext uri="{D481C67E-270F-43C8-B45B-6CC50EA99CD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F3E287B-FBCC-4624-95F6-553C496A8247}"/>
              </a:ext>
            </a:extLst>
          </p:cNvPr>
          <p:cNvSpPr txBox="1"/>
          <p:nvPr/>
        </p:nvSpPr>
        <p:spPr>
          <a:xfrm>
            <a:off x="2057400" y="1905000"/>
            <a:ext cx="3588617" cy="262089"/>
          </a:xfrm>
          <a:prstGeom prst="rect">
            <a:avLst/>
          </a:prstGeom>
          <a:noFill/>
        </p:spPr>
        <p:txBody>
          <a:bodyPr vert="horz" wrap="square" lIns="0" rIns="0" rtlCol="0">
            <a:spAutoFit/>
          </a:bodyPr>
          <a:lstStyle/>
          <a:p>
            <a:pPr>
              <a:lnSpc>
                <a:spcPct val="70000"/>
              </a:lnSpc>
            </a:pPr>
            <a:endParaRPr lang="en-US" sz="1600" dirty="0">
              <a:latin typeface="+mj-lt"/>
            </a:endParaRPr>
          </a:p>
        </p:txBody>
      </p:sp>
      <p:sp>
        <p:nvSpPr>
          <p:cNvPr id="15" name="Rettangolo 14">
            <a:extLst>
              <a:ext uri="{3CA7A9A7-69AE-423F-A597-D60ABC89ED6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3315421-072D-423F-AD82-B76807B658FE}"/>
              </a:ext>
            </a:extLst>
          </p:cNvPr>
          <p:cNvSpPr/>
          <p:nvPr/>
        </p:nvSpPr>
        <p:spPr>
          <a:xfrm>
            <a:off x="1219200" y="497094"/>
            <a:ext cx="1818389" cy="351720"/>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ACCESSO ALL'AREA DI VOTO</a:t>
            </a:r>
          </a:p>
        </p:txBody>
      </p:sp>
      <p:sp>
        <p:nvSpPr>
          <p:cNvPr id="16" name="Triangolo rettangolo 15">
            <a:extLst>
              <a:ext uri="{DBC30305-71AC-4F17-A3DC-92D23C1AD7C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0CBAF7B-78A0-49F0-B0C9-4B64017E96C6}"/>
              </a:ext>
            </a:extLst>
          </p:cNvPr>
          <p:cNvSpPr/>
          <p:nvPr/>
        </p:nvSpPr>
        <p:spPr>
          <a:xfrm flipV="1">
            <a:off x="2495302" y="791331"/>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grpSp>
        <p:nvGrpSpPr>
          <p:cNvPr id="4" name="Gruppo 3">
            <a:extLst>
              <a:ext uri="{FF2B5EF4-FFF2-40B4-BE49-F238E27FC236}">
                <a16:creationId xmlns:a16="http://schemas.microsoft.com/office/drawing/2014/main" id="{B2B03447-52AD-7C5E-EA68-712037AB0902}"/>
              </a:ext>
            </a:extLst>
          </p:cNvPr>
          <p:cNvGrpSpPr/>
          <p:nvPr/>
        </p:nvGrpSpPr>
        <p:grpSpPr>
          <a:xfrm>
            <a:off x="8077200" y="76200"/>
            <a:ext cx="3242043" cy="6609639"/>
            <a:chOff x="8077200" y="76200"/>
            <a:chExt cx="3242043" cy="6609639"/>
          </a:xfrm>
        </p:grpSpPr>
        <p:pic>
          <p:nvPicPr>
            <p:cNvPr id="21" name="Immagine 20">
              <a:extLst>
                <a:ext uri="{FF2B5EF4-FFF2-40B4-BE49-F238E27FC236}">
                  <a16:creationId xmlns:a16="http://schemas.microsoft.com/office/drawing/2014/main" id="{C3362DD6-C866-D77B-1F58-2077920AAE2C}"/>
                </a:ext>
              </a:extLst>
            </p:cNvPr>
            <p:cNvPicPr>
              <a:picLocks noChangeAspect="1"/>
            </p:cNvPicPr>
            <p:nvPr/>
          </p:nvPicPr>
          <p:blipFill rotWithShape="1">
            <a:blip r:embed="rId2"/>
            <a:srcRect t="14222"/>
            <a:stretch/>
          </p:blipFill>
          <p:spPr>
            <a:xfrm>
              <a:off x="8326714" y="751461"/>
              <a:ext cx="2785446" cy="5133452"/>
            </a:xfrm>
            <a:prstGeom prst="rect">
              <a:avLst/>
            </a:prstGeom>
          </p:spPr>
        </p:pic>
        <p:pic>
          <p:nvPicPr>
            <p:cNvPr id="22" name="Picture 10">
              <a:extLst>
                <a:ext uri="{FF2B5EF4-FFF2-40B4-BE49-F238E27FC236}">
                  <a16:creationId xmlns:a16="http://schemas.microsoft.com/office/drawing/2014/main" id="{C3F77F49-641C-06D3-E455-47C1266224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76200"/>
              <a:ext cx="3242043" cy="6609639"/>
            </a:xfrm>
            <a:prstGeom prst="rect">
              <a:avLst/>
            </a:prstGeom>
          </p:spPr>
        </p:pic>
      </p:grpSp>
      <p:grpSp>
        <p:nvGrpSpPr>
          <p:cNvPr id="3" name="Gruppo 2">
            <a:extLst>
              <a:ext uri="{FF2B5EF4-FFF2-40B4-BE49-F238E27FC236}">
                <a16:creationId xmlns:a16="http://schemas.microsoft.com/office/drawing/2014/main" id="{0EE0DE4E-6912-0392-8F65-ADC93EA95C19}"/>
              </a:ext>
            </a:extLst>
          </p:cNvPr>
          <p:cNvGrpSpPr/>
          <p:nvPr/>
        </p:nvGrpSpPr>
        <p:grpSpPr>
          <a:xfrm>
            <a:off x="3809004" y="143941"/>
            <a:ext cx="3242043" cy="6609639"/>
            <a:chOff x="3809004" y="143941"/>
            <a:chExt cx="3242043" cy="6609639"/>
          </a:xfrm>
        </p:grpSpPr>
        <p:pic>
          <p:nvPicPr>
            <p:cNvPr id="23" name="Immagine 22">
              <a:extLst>
                <a:ext uri="{FF2B5EF4-FFF2-40B4-BE49-F238E27FC236}">
                  <a16:creationId xmlns:a16="http://schemas.microsoft.com/office/drawing/2014/main" id="{3358174D-17E8-987F-A98C-224EF6A5C0B3}"/>
                </a:ext>
              </a:extLst>
            </p:cNvPr>
            <p:cNvPicPr>
              <a:picLocks noChangeAspect="1"/>
            </p:cNvPicPr>
            <p:nvPr/>
          </p:nvPicPr>
          <p:blipFill>
            <a:blip r:embed="rId4"/>
            <a:stretch>
              <a:fillRect/>
            </a:stretch>
          </p:blipFill>
          <p:spPr>
            <a:xfrm>
              <a:off x="4069133" y="476961"/>
              <a:ext cx="2711672" cy="5552765"/>
            </a:xfrm>
            <a:prstGeom prst="rect">
              <a:avLst/>
            </a:prstGeom>
          </p:spPr>
        </p:pic>
        <p:pic>
          <p:nvPicPr>
            <p:cNvPr id="24" name="Picture 10">
              <a:extLst>
                <a:ext uri="{FF2B5EF4-FFF2-40B4-BE49-F238E27FC236}">
                  <a16:creationId xmlns:a16="http://schemas.microsoft.com/office/drawing/2014/main" id="{4FBE31C9-9E69-23EE-345B-F1EA76694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004" y="143941"/>
              <a:ext cx="3242043" cy="6609639"/>
            </a:xfrm>
            <a:prstGeom prst="rect">
              <a:avLst/>
            </a:prstGeom>
          </p:spPr>
        </p:pic>
      </p:grpSp>
      <p:pic>
        <p:nvPicPr>
          <p:cNvPr id="25" name="Elemento grafico 24" descr="Gesto di scorrimento rapido contorno">
            <a:extLst>
              <a:ext uri="{FF2B5EF4-FFF2-40B4-BE49-F238E27FC236}">
                <a16:creationId xmlns:a16="http://schemas.microsoft.com/office/drawing/2014/main" id="{5FEB0FA0-5CC2-FBF6-8A43-F4E1083974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7153275" y="2956948"/>
            <a:ext cx="914400" cy="914400"/>
          </a:xfrm>
          <a:prstGeom prst="rect">
            <a:avLst/>
          </a:prstGeom>
        </p:spPr>
      </p:pic>
      <p:pic>
        <p:nvPicPr>
          <p:cNvPr id="26" name="Elemento grafico 25" descr="Touchscreen contorno">
            <a:extLst>
              <a:ext uri="{FF2B5EF4-FFF2-40B4-BE49-F238E27FC236}">
                <a16:creationId xmlns:a16="http://schemas.microsoft.com/office/drawing/2014/main" id="{B7A821B0-58BC-803C-1A6D-19C39DA76B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445618">
            <a:off x="8828831" y="2895600"/>
            <a:ext cx="914400" cy="914400"/>
          </a:xfrm>
          <a:prstGeom prst="rect">
            <a:avLst/>
          </a:prstGeom>
        </p:spPr>
      </p:pic>
      <p:sp>
        <p:nvSpPr>
          <p:cNvPr id="27" name="Oval 5">
            <a:extLst>
              <a:ext uri="{FF2B5EF4-FFF2-40B4-BE49-F238E27FC236}">
                <a16:creationId xmlns:a16="http://schemas.microsoft.com/office/drawing/2014/main" id="{92F9FC75-AD08-0FD8-F92D-CE7F1D4E3BE8}"/>
              </a:ext>
              <a:ext uri="{2896AF1D-71BF-42C1-A123-AC815E4EC66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2B8385-6C47-4565-A24A-05D73E471A88}"/>
              </a:ext>
            </a:extLst>
          </p:cNvPr>
          <p:cNvSpPr/>
          <p:nvPr/>
        </p:nvSpPr>
        <p:spPr>
          <a:xfrm>
            <a:off x="107099" y="1905000"/>
            <a:ext cx="818318" cy="818318"/>
          </a:xfrm>
          <a:prstGeom prst="ellipse">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182880" tIns="91440" rtlCol="0" anchor="ctr"/>
          <a:lstStyle/>
          <a:p>
            <a:pPr algn="ctr"/>
            <a:endParaRPr lang="en-US" sz="4400" dirty="0"/>
          </a:p>
        </p:txBody>
      </p:sp>
      <p:sp>
        <p:nvSpPr>
          <p:cNvPr id="28" name="Oval 6">
            <a:extLst>
              <a:ext uri="{FF2B5EF4-FFF2-40B4-BE49-F238E27FC236}">
                <a16:creationId xmlns:a16="http://schemas.microsoft.com/office/drawing/2014/main" id="{F1E6E828-E9FC-2A1E-12D2-C53BEC14F94A}"/>
              </a:ext>
              <a:ext uri="{E8FBB406-514F-4EA3-9AE5-56665A7944C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CB71E7C-3562-4D6B-8E18-1D10337BAD9A}"/>
              </a:ext>
            </a:extLst>
          </p:cNvPr>
          <p:cNvSpPr/>
          <p:nvPr/>
        </p:nvSpPr>
        <p:spPr>
          <a:xfrm>
            <a:off x="107099" y="3885095"/>
            <a:ext cx="818318" cy="818318"/>
          </a:xfrm>
          <a:prstGeom prst="ellipse">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182880" tIns="91440" rtlCol="0" anchor="ctr"/>
          <a:lstStyle/>
          <a:p>
            <a:pPr algn="ctr"/>
            <a:endParaRPr lang="en-US" sz="4400" dirty="0"/>
          </a:p>
        </p:txBody>
      </p:sp>
      <p:sp>
        <p:nvSpPr>
          <p:cNvPr id="29" name="TextBox 10">
            <a:extLst>
              <a:ext uri="{FF2B5EF4-FFF2-40B4-BE49-F238E27FC236}">
                <a16:creationId xmlns:a16="http://schemas.microsoft.com/office/drawing/2014/main" id="{316DD3B1-E46C-0688-82DD-C2436C786F41}"/>
              </a:ext>
              <a:ext uri="{489FCCA8-D18B-48BF-8138-DA589749F55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873683-0E8E-4B60-BCDD-605DCDDD66E1}"/>
              </a:ext>
            </a:extLst>
          </p:cNvPr>
          <p:cNvSpPr txBox="1"/>
          <p:nvPr/>
        </p:nvSpPr>
        <p:spPr>
          <a:xfrm>
            <a:off x="1024223" y="1851347"/>
            <a:ext cx="2013366" cy="1741246"/>
          </a:xfrm>
          <a:prstGeom prst="rect">
            <a:avLst/>
          </a:prstGeom>
          <a:noFill/>
        </p:spPr>
        <p:txBody>
          <a:bodyPr vert="horz" wrap="square" lIns="0" rIns="0" rtlCol="0">
            <a:spAutoFit/>
          </a:bodyPr>
          <a:lstStyle/>
          <a:p>
            <a:pPr>
              <a:lnSpc>
                <a:spcPct val="120000"/>
              </a:lnSpc>
            </a:pPr>
            <a:r>
              <a:rPr lang="en-US" sz="1000" b="1" u="sng" dirty="0">
                <a:solidFill>
                  <a:schemeClr val="tx1">
                    <a:alpha val="80000"/>
                  </a:schemeClr>
                </a:solidFill>
                <a:latin typeface="Open Sans"/>
              </a:rPr>
              <a:t>Inserire la username e password</a:t>
            </a:r>
            <a:r>
              <a:rPr lang="en-US" sz="1000" b="0" dirty="0">
                <a:solidFill>
                  <a:schemeClr val="tx1">
                    <a:alpha val="80000"/>
                  </a:schemeClr>
                </a:solidFill>
                <a:latin typeface="Open Sans"/>
              </a:rPr>
              <a:t> ricevuti nel form </a:t>
            </a:r>
            <a:r>
              <a:rPr lang="en-US" sz="1000" b="0" dirty="0" err="1">
                <a:solidFill>
                  <a:schemeClr val="tx1">
                    <a:alpha val="80000"/>
                  </a:schemeClr>
                </a:solidFill>
                <a:latin typeface="Open Sans"/>
              </a:rPr>
              <a:t>scorrendo</a:t>
            </a:r>
            <a:r>
              <a:rPr lang="en-US" sz="1000" b="0" dirty="0">
                <a:solidFill>
                  <a:schemeClr val="tx1">
                    <a:alpha val="80000"/>
                  </a:schemeClr>
                </a:solidFill>
                <a:latin typeface="Open Sans"/>
              </a:rPr>
              <a:t> in basso. Se si inseriscono le credenziali di accesso con “copia/incolla“, fare attenzione a copiare esclusivamente i caratteri privi dello spazio prima e/o dopo.</a:t>
            </a:r>
          </a:p>
          <a:p>
            <a:pPr>
              <a:lnSpc>
                <a:spcPct val="120000"/>
              </a:lnSpc>
            </a:pPr>
            <a:endParaRPr lang="it" sz="1000" b="0" dirty="0">
              <a:solidFill>
                <a:schemeClr val="tx1">
                  <a:alpha val="80000"/>
                </a:schemeClr>
              </a:solidFill>
              <a:latin typeface="Open Sans"/>
            </a:endParaRPr>
          </a:p>
        </p:txBody>
      </p:sp>
      <p:sp>
        <p:nvSpPr>
          <p:cNvPr id="30" name="TextBox 12">
            <a:extLst>
              <a:ext uri="{FF2B5EF4-FFF2-40B4-BE49-F238E27FC236}">
                <a16:creationId xmlns:a16="http://schemas.microsoft.com/office/drawing/2014/main" id="{75F31A76-FBE8-EF5D-3150-8C1DFDA8C894}"/>
              </a:ext>
              <a:ext uri="{075E9BD7-3B38-4DDC-BDDD-2EDFA4C89D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2C6AB6-A043-40B0-BFFE-FDBD971D28A4}"/>
              </a:ext>
            </a:extLst>
          </p:cNvPr>
          <p:cNvSpPr txBox="1"/>
          <p:nvPr/>
        </p:nvSpPr>
        <p:spPr>
          <a:xfrm>
            <a:off x="1108462" y="4109818"/>
            <a:ext cx="1371600" cy="274272"/>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Cliccare sul “Accedi“</a:t>
            </a:r>
          </a:p>
        </p:txBody>
      </p:sp>
      <p:sp>
        <p:nvSpPr>
          <p:cNvPr id="31" name="Shape 3612">
            <a:extLst>
              <a:ext uri="{FF2B5EF4-FFF2-40B4-BE49-F238E27FC236}">
                <a16:creationId xmlns:a16="http://schemas.microsoft.com/office/drawing/2014/main" id="{F81FF6DE-0DAA-197A-8B40-F7FA2788A725}"/>
              </a:ext>
              <a:ext uri="{70486CE8-93F9-4108-BBC0-0934992175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586C40B-FC56-4EE9-8487-0F924F07E566}"/>
              </a:ext>
            </a:extLst>
          </p:cNvPr>
          <p:cNvSpPr/>
          <p:nvPr/>
        </p:nvSpPr>
        <p:spPr>
          <a:xfrm>
            <a:off x="375971" y="2218506"/>
            <a:ext cx="280580" cy="191304"/>
          </a:xfrm>
          <a:custGeom>
            <a:avLst/>
            <a:gdLst/>
            <a:ahLst/>
            <a:cxnLst/>
            <a:rect l="0" t="0" r="r" b="b"/>
            <a:pathLst>
              <a:path w="21600" h="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800000"/>
          </a:ln>
        </p:spPr>
        <p:txBody>
          <a:bodyPr vert="horz" lIns="38100" tIns="38100" rIns="38100" bIns="38100" rtlCol="0" anchor="ctr"/>
          <a:lstStyle/>
          <a:p>
            <a:endParaRPr lang="en-US" dirty="0">
              <a:solidFill>
                <a:srgbClr val="000000"/>
              </a:solidFill>
            </a:endParaRPr>
          </a:p>
        </p:txBody>
      </p:sp>
      <p:sp>
        <p:nvSpPr>
          <p:cNvPr id="32" name="Shape 3612">
            <a:extLst>
              <a:ext uri="{FF2B5EF4-FFF2-40B4-BE49-F238E27FC236}">
                <a16:creationId xmlns:a16="http://schemas.microsoft.com/office/drawing/2014/main" id="{D53946DB-06DE-6CE9-8B64-D886D6A8C36F}"/>
              </a:ext>
              <a:ext uri="{3AB06A18-EDB0-4DD9-9D36-23127237A17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ABA8B09-41BE-482B-95DE-41ED308F56DE}"/>
              </a:ext>
            </a:extLst>
          </p:cNvPr>
          <p:cNvSpPr/>
          <p:nvPr/>
        </p:nvSpPr>
        <p:spPr>
          <a:xfrm>
            <a:off x="375971" y="4198601"/>
            <a:ext cx="280580" cy="191304"/>
          </a:xfrm>
          <a:custGeom>
            <a:avLst/>
            <a:gdLst/>
            <a:ahLst/>
            <a:cxnLst/>
            <a:rect l="0" t="0" r="r" b="b"/>
            <a:pathLst>
              <a:path w="21600" h="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miter lim="800000"/>
          </a:ln>
        </p:spPr>
        <p:txBody>
          <a:bodyPr vert="horz" lIns="38100" tIns="38100" rIns="38100" bIns="38100" rtlCol="0" anchor="ctr"/>
          <a:lstStyle/>
          <a:p>
            <a:endParaRPr lang="en-US" dirty="0">
              <a:solidFill>
                <a:srgbClr val="000000"/>
              </a:solidFill>
            </a:endParaRPr>
          </a:p>
        </p:txBody>
      </p:sp>
    </p:spTree>
    <p:extLst>
      <p:ext uri="{BB962C8B-B14F-4D97-AF65-F5344CB8AC3E}">
        <p14:creationId xmlns:p14="http://schemas.microsoft.com/office/powerpoint/2010/main" val="167430239"/>
      </p:ext>
      <p:ext uri="{737D81A3-3E1B-4A2A-A43F-CC49F67AD257}">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15B1E86F-6D61-99D7-EA36-5B5956CCEEA9}"/>
              </a:ext>
            </a:extLst>
          </p:cNvPr>
          <p:cNvGrpSpPr/>
          <p:nvPr/>
        </p:nvGrpSpPr>
        <p:grpSpPr>
          <a:xfrm>
            <a:off x="3810000" y="152400"/>
            <a:ext cx="3242043" cy="6609639"/>
            <a:chOff x="3810000" y="152400"/>
            <a:chExt cx="3242043" cy="6609639"/>
          </a:xfrm>
        </p:grpSpPr>
        <p:pic>
          <p:nvPicPr>
            <p:cNvPr id="11" name="Immagine 10">
              <a:extLst>
                <a:ext uri="{FF2B5EF4-FFF2-40B4-BE49-F238E27FC236}">
                  <a16:creationId xmlns:a16="http://schemas.microsoft.com/office/drawing/2014/main" id="{78705274-A1C4-F4D8-C50C-AA550F7179AA}"/>
                </a:ext>
              </a:extLst>
            </p:cNvPr>
            <p:cNvPicPr>
              <a:picLocks noChangeAspect="1"/>
            </p:cNvPicPr>
            <p:nvPr/>
          </p:nvPicPr>
          <p:blipFill rotWithShape="1">
            <a:blip r:embed="rId2"/>
            <a:srcRect t="9726"/>
            <a:stretch/>
          </p:blipFill>
          <p:spPr>
            <a:xfrm>
              <a:off x="3996866" y="685446"/>
              <a:ext cx="2868311" cy="5209021"/>
            </a:xfrm>
            <a:prstGeom prst="rect">
              <a:avLst/>
            </a:prstGeom>
          </p:spPr>
        </p:pic>
        <p:pic>
          <p:nvPicPr>
            <p:cNvPr id="15" name="Picture 10">
              <a:extLst>
                <a:ext uri="{FF2B5EF4-FFF2-40B4-BE49-F238E27FC236}">
                  <a16:creationId xmlns:a16="http://schemas.microsoft.com/office/drawing/2014/main" id="{05FC752D-1EDA-FF71-6C03-5941C787C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52400"/>
              <a:ext cx="3242043" cy="6609639"/>
            </a:xfrm>
            <a:prstGeom prst="rect">
              <a:avLst/>
            </a:prstGeom>
          </p:spPr>
        </p:pic>
      </p:grpSp>
      <p:sp>
        <p:nvSpPr>
          <p:cNvPr id="2" name="Slide Number Placeholder 1">
            <a:extLst>
              <a:ext uri="{98B4F03B-B874-4F7A-AD7D-0BB83215FE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D8F6FCF-5352-4B09-AA59-5A2187927001}"/>
              </a:ext>
            </a:extLst>
          </p:cNvPr>
          <p:cNvSpPr>
            <a:spLocks noGrp="1"/>
          </p:cNvSpPr>
          <p:nvPr>
            <p:ph type="sldNum" sz="quarter"/>
          </p:nvPr>
        </p:nvSpPr>
        <p:spPr/>
        <p:txBody>
          <a:bodyPr rtlCol="0"/>
          <a:lstStyle/>
          <a:p>
            <a:fld id="{D4998072-A71B-416C-8998-1B9225A01C30}" type="slidenum">
              <a:rPr/>
              <a:t>11</a:t>
            </a:fld>
            <a:endParaRPr lang="en-US" dirty="0"/>
          </a:p>
        </p:txBody>
      </p:sp>
      <p:sp>
        <p:nvSpPr>
          <p:cNvPr id="4" name="TextBox 7">
            <a:extLst>
              <a:ext uri="{29768642-3E91-4B55-BFCF-6977D484F1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0C93B8-7619-4D28-BD94-204D1520AB43}"/>
              </a:ext>
            </a:extLst>
          </p:cNvPr>
          <p:cNvSpPr txBox="1"/>
          <p:nvPr/>
        </p:nvSpPr>
        <p:spPr>
          <a:xfrm>
            <a:off x="1045767" y="2362200"/>
            <a:ext cx="2209800" cy="1925912"/>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Verrà visualizzata la scheda (o le schede) da votare.</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Per esprimere il voto </a:t>
            </a:r>
            <a:r>
              <a:rPr lang="en-US" sz="1000" b="1" u="sng" dirty="0">
                <a:solidFill>
                  <a:schemeClr val="tx1">
                    <a:alpha val="80000"/>
                  </a:schemeClr>
                </a:solidFill>
                <a:latin typeface="Open Sans"/>
              </a:rPr>
              <a:t>selezionare il bottoncino relativo al candidato scelto</a:t>
            </a:r>
            <a:r>
              <a:rPr lang="en-US" sz="1000" b="0" dirty="0">
                <a:solidFill>
                  <a:schemeClr val="tx1">
                    <a:alpha val="80000"/>
                  </a:schemeClr>
                </a:solidFill>
                <a:latin typeface="Open Sans"/>
              </a:rPr>
              <a:t> per assegnare la/le preferenze. </a:t>
            </a:r>
            <a:br>
              <a:rPr lang="en-US" sz="1000" b="0" dirty="0">
                <a:solidFill>
                  <a:schemeClr val="tx1">
                    <a:alpha val="80000"/>
                  </a:schemeClr>
                </a:solidFill>
                <a:latin typeface="Open Sans"/>
              </a:rPr>
            </a:br>
            <a:r>
              <a:rPr lang="en-US" sz="1000" b="0" dirty="0">
                <a:solidFill>
                  <a:schemeClr val="tx1">
                    <a:alpha val="80000"/>
                  </a:schemeClr>
                </a:solidFill>
                <a:latin typeface="Open Sans"/>
              </a:rPr>
              <a:t>Ri-</a:t>
            </a:r>
            <a:r>
              <a:rPr lang="en-US" sz="1000" b="0" dirty="0" err="1">
                <a:solidFill>
                  <a:schemeClr val="tx1">
                    <a:alpha val="80000"/>
                  </a:schemeClr>
                </a:solidFill>
                <a:latin typeface="Open Sans"/>
              </a:rPr>
              <a:t>premi</a:t>
            </a:r>
            <a:r>
              <a:rPr lang="en-US" sz="1000" b="0" dirty="0">
                <a:solidFill>
                  <a:schemeClr val="tx1">
                    <a:alpha val="80000"/>
                  </a:schemeClr>
                </a:solidFill>
                <a:latin typeface="Open Sans"/>
              </a:rPr>
              <a:t> per deselezionare il candidato e selezionarne un altro.</a:t>
            </a:r>
            <a:br>
              <a:rPr lang="en-US" sz="1000" b="0" dirty="0">
                <a:solidFill>
                  <a:schemeClr val="tx1">
                    <a:alpha val="80000"/>
                  </a:schemeClr>
                </a:solidFill>
                <a:latin typeface="Open Sans"/>
              </a:rPr>
            </a:b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0" dirty="0">
                <a:solidFill>
                  <a:srgbClr val="FF0000"/>
                </a:solidFill>
                <a:latin typeface="Open Sans"/>
              </a:rPr>
              <a:t>Conferma preferenze</a:t>
            </a:r>
            <a:r>
              <a:rPr lang="en-US" sz="1000" b="0" dirty="0">
                <a:solidFill>
                  <a:schemeClr val="tx1">
                    <a:alpha val="80000"/>
                  </a:schemeClr>
                </a:solidFill>
                <a:latin typeface="Open Sans"/>
              </a:rPr>
              <a:t>“.</a:t>
            </a:r>
          </a:p>
        </p:txBody>
      </p:sp>
      <p:sp>
        <p:nvSpPr>
          <p:cNvPr id="5" name="Rettangolo 4">
            <a:extLst>
              <a:ext uri="{C599848D-FE2A-4480-B488-5598279B00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15520B-B6E9-40F5-875D-63E7351CD6ED}"/>
              </a:ext>
            </a:extLst>
          </p:cNvPr>
          <p:cNvSpPr/>
          <p:nvPr/>
        </p:nvSpPr>
        <p:spPr>
          <a:xfrm>
            <a:off x="1143000" y="901428"/>
            <a:ext cx="1818389" cy="351720"/>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ESPRIMI IL TUO  VOTO</a:t>
            </a:r>
          </a:p>
        </p:txBody>
      </p:sp>
      <p:sp>
        <p:nvSpPr>
          <p:cNvPr id="6" name="Triangolo rettangolo 5">
            <a:extLst>
              <a:ext uri="{CE2A6BD5-2730-41FC-922D-A373DAA1005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4882B63-A543-4AB6-B6AB-CFF4CA357A95}"/>
              </a:ext>
            </a:extLst>
          </p:cNvPr>
          <p:cNvSpPr/>
          <p:nvPr/>
        </p:nvSpPr>
        <p:spPr>
          <a:xfrm flipV="1">
            <a:off x="2443951" y="125314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grpSp>
        <p:nvGrpSpPr>
          <p:cNvPr id="7" name="Gruppo 6">
            <a:extLst>
              <a:ext uri="{FF2B5EF4-FFF2-40B4-BE49-F238E27FC236}">
                <a16:creationId xmlns:a16="http://schemas.microsoft.com/office/drawing/2014/main" id="{FDBFA7DD-7C88-59E7-D90E-E6DC7EC85082}"/>
              </a:ext>
            </a:extLst>
          </p:cNvPr>
          <p:cNvGrpSpPr/>
          <p:nvPr/>
        </p:nvGrpSpPr>
        <p:grpSpPr>
          <a:xfrm>
            <a:off x="8035557" y="124180"/>
            <a:ext cx="3242043" cy="6609639"/>
            <a:chOff x="8035557" y="124180"/>
            <a:chExt cx="3242043" cy="6609639"/>
          </a:xfrm>
        </p:grpSpPr>
        <p:pic>
          <p:nvPicPr>
            <p:cNvPr id="9" name="Immagine 8">
              <a:extLst>
                <a:ext uri="{FF2B5EF4-FFF2-40B4-BE49-F238E27FC236}">
                  <a16:creationId xmlns:a16="http://schemas.microsoft.com/office/drawing/2014/main" id="{E9424B1B-B7C1-2A66-89A4-4C1F95990DEB}"/>
                </a:ext>
              </a:extLst>
            </p:cNvPr>
            <p:cNvPicPr>
              <a:picLocks noChangeAspect="1"/>
            </p:cNvPicPr>
            <p:nvPr/>
          </p:nvPicPr>
          <p:blipFill>
            <a:blip r:embed="rId4"/>
            <a:stretch>
              <a:fillRect/>
            </a:stretch>
          </p:blipFill>
          <p:spPr>
            <a:xfrm>
              <a:off x="8242141" y="448030"/>
              <a:ext cx="2812297" cy="5791200"/>
            </a:xfrm>
            <a:prstGeom prst="rect">
              <a:avLst/>
            </a:prstGeom>
          </p:spPr>
        </p:pic>
        <p:pic>
          <p:nvPicPr>
            <p:cNvPr id="14" name="Picture 10">
              <a:extLst>
                <a:ext uri="{FF2B5EF4-FFF2-40B4-BE49-F238E27FC236}">
                  <a16:creationId xmlns:a16="http://schemas.microsoft.com/office/drawing/2014/main" id="{B3AE0D39-8AFE-D57E-076A-F5CDEFE12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557" y="124180"/>
              <a:ext cx="3242043" cy="6609639"/>
            </a:xfrm>
            <a:prstGeom prst="rect">
              <a:avLst/>
            </a:prstGeom>
          </p:spPr>
        </p:pic>
      </p:grpSp>
      <p:pic>
        <p:nvPicPr>
          <p:cNvPr id="20" name="Elemento grafico 19" descr="Gesto di scorrimento rapido contorno">
            <a:extLst>
              <a:ext uri="{FF2B5EF4-FFF2-40B4-BE49-F238E27FC236}">
                <a16:creationId xmlns:a16="http://schemas.microsoft.com/office/drawing/2014/main" id="{59DA64C0-ACA9-1915-A08B-E84ED50CAD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7078071" y="2937187"/>
            <a:ext cx="914400" cy="914400"/>
          </a:xfrm>
          <a:prstGeom prst="rect">
            <a:avLst/>
          </a:prstGeom>
        </p:spPr>
      </p:pic>
      <p:pic>
        <p:nvPicPr>
          <p:cNvPr id="21" name="Elemento grafico 20" descr="Touchscreen contorno">
            <a:extLst>
              <a:ext uri="{FF2B5EF4-FFF2-40B4-BE49-F238E27FC236}">
                <a16:creationId xmlns:a16="http://schemas.microsoft.com/office/drawing/2014/main" id="{76666540-95FC-8299-91A7-9AECF87016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445618">
            <a:off x="8445664" y="1841533"/>
            <a:ext cx="914400" cy="914400"/>
          </a:xfrm>
          <a:prstGeom prst="rect">
            <a:avLst/>
          </a:prstGeom>
        </p:spPr>
      </p:pic>
      <p:pic>
        <p:nvPicPr>
          <p:cNvPr id="22" name="Elemento grafico 21" descr="Touchscreen contorno">
            <a:extLst>
              <a:ext uri="{FF2B5EF4-FFF2-40B4-BE49-F238E27FC236}">
                <a16:creationId xmlns:a16="http://schemas.microsoft.com/office/drawing/2014/main" id="{B69A30E4-D855-0CC2-291A-4E6ABEC2C8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445618">
            <a:off x="10070368" y="3524881"/>
            <a:ext cx="914400" cy="914400"/>
          </a:xfrm>
          <a:prstGeom prst="rect">
            <a:avLst/>
          </a:prstGeom>
        </p:spPr>
      </p:pic>
    </p:spTree>
    <p:extLst>
      <p:ext uri="{BB962C8B-B14F-4D97-AF65-F5344CB8AC3E}">
        <p14:creationId xmlns:p14="http://schemas.microsoft.com/office/powerpoint/2010/main" val="254164961"/>
      </p:ext>
      <p:ext uri="{14A13581-EC14-4F02-9D75-52D5CC72A37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2E63727C-3E69-F011-3096-14E1C2E35CD2}"/>
              </a:ext>
            </a:extLst>
          </p:cNvPr>
          <p:cNvGrpSpPr/>
          <p:nvPr/>
        </p:nvGrpSpPr>
        <p:grpSpPr>
          <a:xfrm>
            <a:off x="8035557" y="124180"/>
            <a:ext cx="3242043" cy="6609639"/>
            <a:chOff x="8035557" y="124180"/>
            <a:chExt cx="3242043" cy="6609639"/>
          </a:xfrm>
        </p:grpSpPr>
        <p:pic>
          <p:nvPicPr>
            <p:cNvPr id="19" name="Immagine 18">
              <a:extLst>
                <a:ext uri="{FF2B5EF4-FFF2-40B4-BE49-F238E27FC236}">
                  <a16:creationId xmlns:a16="http://schemas.microsoft.com/office/drawing/2014/main" id="{96E7F7AC-627F-FC51-57B8-917AB16AE31D}"/>
                </a:ext>
              </a:extLst>
            </p:cNvPr>
            <p:cNvPicPr>
              <a:picLocks noChangeAspect="1"/>
            </p:cNvPicPr>
            <p:nvPr/>
          </p:nvPicPr>
          <p:blipFill rotWithShape="1">
            <a:blip r:embed="rId2"/>
            <a:srcRect b="6984"/>
            <a:stretch/>
          </p:blipFill>
          <p:spPr>
            <a:xfrm>
              <a:off x="8264413" y="762000"/>
              <a:ext cx="2803638" cy="5345466"/>
            </a:xfrm>
            <a:prstGeom prst="rect">
              <a:avLst/>
            </a:prstGeom>
          </p:spPr>
        </p:pic>
        <p:pic>
          <p:nvPicPr>
            <p:cNvPr id="14" name="Picture 10">
              <a:extLst>
                <a:ext uri="{FF2B5EF4-FFF2-40B4-BE49-F238E27FC236}">
                  <a16:creationId xmlns:a16="http://schemas.microsoft.com/office/drawing/2014/main" id="{E061B491-EE1D-5496-3BBC-F9EEA9925A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557" y="124180"/>
              <a:ext cx="3242043" cy="6609639"/>
            </a:xfrm>
            <a:prstGeom prst="rect">
              <a:avLst/>
            </a:prstGeom>
          </p:spPr>
        </p:pic>
      </p:grpSp>
      <p:sp>
        <p:nvSpPr>
          <p:cNvPr id="2" name="Slide Number Placeholder 1">
            <a:extLst>
              <a:ext uri="{FBA1376D-3901-4F75-B020-2D59C4772BD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BD0A738-9912-4D88-95A6-BAF1F2A266EE}"/>
              </a:ext>
            </a:extLst>
          </p:cNvPr>
          <p:cNvSpPr>
            <a:spLocks noGrp="1"/>
          </p:cNvSpPr>
          <p:nvPr>
            <p:ph type="sldNum" sz="quarter"/>
          </p:nvPr>
        </p:nvSpPr>
        <p:spPr/>
        <p:txBody>
          <a:bodyPr rtlCol="0"/>
          <a:lstStyle/>
          <a:p>
            <a:fld id="{94607235-75D3-4D4B-95F3-510AF93FE2C5}" type="slidenum">
              <a:rPr/>
              <a:t>12</a:t>
            </a:fld>
            <a:endParaRPr lang="en-US" dirty="0"/>
          </a:p>
        </p:txBody>
      </p:sp>
      <p:sp>
        <p:nvSpPr>
          <p:cNvPr id="4" name="TextBox 7">
            <a:extLst>
              <a:ext uri="{96278E5C-9D31-4C94-8EA4-70CFFB3DC5D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3FB8AEC-C9F1-4C19-B011-B3CAFAB377EE}"/>
              </a:ext>
            </a:extLst>
          </p:cNvPr>
          <p:cNvSpPr txBox="1"/>
          <p:nvPr/>
        </p:nvSpPr>
        <p:spPr>
          <a:xfrm>
            <a:off x="1066800" y="2149040"/>
            <a:ext cx="2124985" cy="2102596"/>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Una volta assegnato il voto, viene</a:t>
            </a:r>
          </a:p>
          <a:p>
            <a:pPr>
              <a:lnSpc>
                <a:spcPct val="120000"/>
              </a:lnSpc>
            </a:pPr>
            <a:r>
              <a:rPr lang="en-US" sz="1000" b="0" dirty="0">
                <a:solidFill>
                  <a:schemeClr val="tx1">
                    <a:alpha val="80000"/>
                  </a:schemeClr>
                </a:solidFill>
                <a:latin typeface="Open Sans"/>
              </a:rPr>
              <a:t>presentata la pagina di riepilogo del voto, come la schermata d'esempio qui a fianco.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Il voto viene inserito nell’urna digitale, solo dopo questo passaggio.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Premendo su «</a:t>
            </a:r>
            <a:r>
              <a:rPr lang="en-US" sz="1000" b="0" dirty="0">
                <a:solidFill>
                  <a:srgbClr val="FF0000"/>
                </a:solidFill>
                <a:latin typeface="Open Sans"/>
              </a:rPr>
              <a:t>Registra Preferenze</a:t>
            </a:r>
            <a:r>
              <a:rPr lang="en-US" sz="1000" b="0" dirty="0">
                <a:solidFill>
                  <a:schemeClr val="tx1">
                    <a:alpha val="80000"/>
                  </a:schemeClr>
                </a:solidFill>
                <a:latin typeface="Open Sans"/>
              </a:rPr>
              <a:t>» il </a:t>
            </a:r>
            <a:r>
              <a:rPr lang="en-US" sz="1000" b="1" u="sng" dirty="0">
                <a:solidFill>
                  <a:schemeClr val="tx1">
                    <a:alpha val="80000"/>
                  </a:schemeClr>
                </a:solidFill>
                <a:latin typeface="Open Sans"/>
              </a:rPr>
              <a:t>voto diventa immodificabile</a:t>
            </a:r>
          </a:p>
        </p:txBody>
      </p:sp>
      <p:sp>
        <p:nvSpPr>
          <p:cNvPr id="5" name="Rettangolo 4">
            <a:extLst>
              <a:ext uri="{72CD34CC-C780-46EA-8847-82D3630AD1B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40E6756-F0C1-4DAC-9A04-C9A8B6964443}"/>
              </a:ext>
            </a:extLst>
          </p:cNvPr>
          <p:cNvSpPr/>
          <p:nvPr/>
        </p:nvSpPr>
        <p:spPr>
          <a:xfrm>
            <a:off x="1066800" y="1371600"/>
            <a:ext cx="1818389" cy="351720"/>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CONFERMA IL TUO  VOTO</a:t>
            </a:r>
          </a:p>
        </p:txBody>
      </p:sp>
      <p:sp>
        <p:nvSpPr>
          <p:cNvPr id="6" name="Triangolo rettangolo 5">
            <a:extLst>
              <a:ext uri="{AC71EABD-6E32-4CB6-AB96-FCAD7F4A02E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249D6BC-14E8-40D1-B1A9-BB4F39A45980}"/>
              </a:ext>
            </a:extLst>
          </p:cNvPr>
          <p:cNvSpPr/>
          <p:nvPr/>
        </p:nvSpPr>
        <p:spPr>
          <a:xfrm flipV="1">
            <a:off x="2342903" y="1665837"/>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5" name="Elemento grafico 14" descr="Gesto di scorrimento rapido contorno">
            <a:extLst>
              <a:ext uri="{FF2B5EF4-FFF2-40B4-BE49-F238E27FC236}">
                <a16:creationId xmlns:a16="http://schemas.microsoft.com/office/drawing/2014/main" id="{EE538242-7EF6-9FED-6FDE-989C384E66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7078071" y="2937187"/>
            <a:ext cx="914400" cy="914400"/>
          </a:xfrm>
          <a:prstGeom prst="rect">
            <a:avLst/>
          </a:prstGeom>
        </p:spPr>
      </p:pic>
      <p:pic>
        <p:nvPicPr>
          <p:cNvPr id="17" name="Elemento grafico 16" descr="Touchscreen contorno">
            <a:extLst>
              <a:ext uri="{FF2B5EF4-FFF2-40B4-BE49-F238E27FC236}">
                <a16:creationId xmlns:a16="http://schemas.microsoft.com/office/drawing/2014/main" id="{B8B91856-6940-B864-86D7-D575195ED8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9445618">
            <a:off x="10196459" y="3915052"/>
            <a:ext cx="914400" cy="914400"/>
          </a:xfrm>
          <a:prstGeom prst="rect">
            <a:avLst/>
          </a:prstGeom>
        </p:spPr>
      </p:pic>
      <p:grpSp>
        <p:nvGrpSpPr>
          <p:cNvPr id="3" name="Gruppo 2">
            <a:extLst>
              <a:ext uri="{FF2B5EF4-FFF2-40B4-BE49-F238E27FC236}">
                <a16:creationId xmlns:a16="http://schemas.microsoft.com/office/drawing/2014/main" id="{A84016F6-E361-2AF8-706C-986ECBB86599}"/>
              </a:ext>
            </a:extLst>
          </p:cNvPr>
          <p:cNvGrpSpPr/>
          <p:nvPr/>
        </p:nvGrpSpPr>
        <p:grpSpPr>
          <a:xfrm>
            <a:off x="3810000" y="152400"/>
            <a:ext cx="3242043" cy="6609639"/>
            <a:chOff x="3810000" y="152400"/>
            <a:chExt cx="3242043" cy="6609639"/>
          </a:xfrm>
        </p:grpSpPr>
        <p:pic>
          <p:nvPicPr>
            <p:cNvPr id="7" name="Immagine 6">
              <a:extLst>
                <a:ext uri="{FF2B5EF4-FFF2-40B4-BE49-F238E27FC236}">
                  <a16:creationId xmlns:a16="http://schemas.microsoft.com/office/drawing/2014/main" id="{0A1C9317-8CF3-D385-8B17-ECE6AD2B5010}"/>
                </a:ext>
              </a:extLst>
            </p:cNvPr>
            <p:cNvPicPr>
              <a:picLocks noChangeAspect="1"/>
            </p:cNvPicPr>
            <p:nvPr/>
          </p:nvPicPr>
          <p:blipFill rotWithShape="1">
            <a:blip r:embed="rId8"/>
            <a:srcRect t="9142"/>
            <a:stretch/>
          </p:blipFill>
          <p:spPr>
            <a:xfrm>
              <a:off x="3993109" y="685800"/>
              <a:ext cx="2894874" cy="5316228"/>
            </a:xfrm>
            <a:prstGeom prst="rect">
              <a:avLst/>
            </a:prstGeom>
          </p:spPr>
        </p:pic>
        <p:pic>
          <p:nvPicPr>
            <p:cNvPr id="12" name="Picture 10">
              <a:extLst>
                <a:ext uri="{FF2B5EF4-FFF2-40B4-BE49-F238E27FC236}">
                  <a16:creationId xmlns:a16="http://schemas.microsoft.com/office/drawing/2014/main" id="{63632D63-6664-D327-E635-DBEA289220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52400"/>
              <a:ext cx="3242043" cy="6609639"/>
            </a:xfrm>
            <a:prstGeom prst="rect">
              <a:avLst/>
            </a:prstGeom>
          </p:spPr>
        </p:pic>
      </p:grpSp>
    </p:spTree>
    <p:extLst>
      <p:ext uri="{BB962C8B-B14F-4D97-AF65-F5344CB8AC3E}">
        <p14:creationId xmlns:p14="http://schemas.microsoft.com/office/powerpoint/2010/main" val="473806478"/>
      </p:ext>
      <p:ext uri="{95246BC0-B4EE-45F2-94D6-368E0796E9C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188F4E8A-75F1-476C-AC32-7D60B8D90F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BDA8FED-1E4A-4B06-A1BB-0BB9441CE478}"/>
              </a:ext>
            </a:extLst>
          </p:cNvPr>
          <p:cNvSpPr>
            <a:spLocks noGrp="1"/>
          </p:cNvSpPr>
          <p:nvPr>
            <p:ph type="sldNum" sz="quarter"/>
          </p:nvPr>
        </p:nvSpPr>
        <p:spPr/>
        <p:txBody>
          <a:bodyPr rtlCol="0"/>
          <a:lstStyle/>
          <a:p>
            <a:fld id="{10EBD0B1-80BB-409B-ACDF-2CA46F31BCDB}" type="slidenum">
              <a:rPr/>
              <a:t>13</a:t>
            </a:fld>
            <a:endParaRPr lang="en-US" dirty="0"/>
          </a:p>
        </p:txBody>
      </p:sp>
      <p:sp>
        <p:nvSpPr>
          <p:cNvPr id="4" name="TextBox 7">
            <a:extLst>
              <a:ext uri="{2FDDBCB4-A3C6-4659-BFA1-305E02171C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8F1DF6-AAF6-4513-A6EF-6D0F437F4880}"/>
              </a:ext>
            </a:extLst>
          </p:cNvPr>
          <p:cNvSpPr txBox="1"/>
          <p:nvPr/>
        </p:nvSpPr>
        <p:spPr>
          <a:xfrm>
            <a:off x="1077956" y="1503134"/>
            <a:ext cx="2124985" cy="2833925"/>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Una volta confermato il voto, comparirà il messaggio che il voto è stato registrato.</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1" u="sng" dirty="0">
                <a:solidFill>
                  <a:schemeClr val="tx1">
                    <a:alpha val="80000"/>
                  </a:schemeClr>
                </a:solidFill>
                <a:latin typeface="Open Sans"/>
              </a:rPr>
              <a:t>NON chiudere il browser o spegnere il PC.</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Cliccare “Continua“ per terminare l’operazione di voto o passare alla scheda successiva.</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E’ possibile anche ricevere via email o stampare la conferma di </a:t>
            </a:r>
          </a:p>
          <a:p>
            <a:pPr>
              <a:lnSpc>
                <a:spcPct val="120000"/>
              </a:lnSpc>
            </a:pPr>
            <a:r>
              <a:rPr lang="en-US" sz="1000" b="0" dirty="0">
                <a:solidFill>
                  <a:schemeClr val="tx1">
                    <a:alpha val="80000"/>
                  </a:schemeClr>
                </a:solidFill>
                <a:latin typeface="Open Sans"/>
              </a:rPr>
              <a:t>avvenuta votazione selezionando l’opzione relativa.</a:t>
            </a:r>
          </a:p>
        </p:txBody>
      </p:sp>
      <p:sp>
        <p:nvSpPr>
          <p:cNvPr id="5" name="Rettangolo 4">
            <a:extLst>
              <a:ext uri="{715D0E88-ED0D-4660-85B6-A9B45FD248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F90ACF-69BF-4B9B-AB30-F44E5FA6E1E4}"/>
              </a:ext>
            </a:extLst>
          </p:cNvPr>
          <p:cNvSpPr/>
          <p:nvPr/>
        </p:nvSpPr>
        <p:spPr>
          <a:xfrm>
            <a:off x="1077956" y="725694"/>
            <a:ext cx="1818389" cy="351720"/>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VOTAZIONE ESEGUITA</a:t>
            </a:r>
          </a:p>
        </p:txBody>
      </p:sp>
      <p:sp>
        <p:nvSpPr>
          <p:cNvPr id="6" name="Triangolo rettangolo 5">
            <a:extLst>
              <a:ext uri="{8EE6BABA-76B7-425A-94DB-594BDFC2A0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0DE0C8-0047-41C1-886E-BA3C2FA71F9A}"/>
              </a:ext>
            </a:extLst>
          </p:cNvPr>
          <p:cNvSpPr/>
          <p:nvPr/>
        </p:nvSpPr>
        <p:spPr>
          <a:xfrm flipV="1">
            <a:off x="2354059" y="1019931"/>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grpSp>
        <p:nvGrpSpPr>
          <p:cNvPr id="3" name="Gruppo 2">
            <a:extLst>
              <a:ext uri="{FF2B5EF4-FFF2-40B4-BE49-F238E27FC236}">
                <a16:creationId xmlns:a16="http://schemas.microsoft.com/office/drawing/2014/main" id="{77B2ACF9-EE54-491A-D450-0731DB3BCE51}"/>
              </a:ext>
            </a:extLst>
          </p:cNvPr>
          <p:cNvGrpSpPr/>
          <p:nvPr/>
        </p:nvGrpSpPr>
        <p:grpSpPr>
          <a:xfrm>
            <a:off x="6324600" y="124180"/>
            <a:ext cx="3242043" cy="6609639"/>
            <a:chOff x="6324600" y="124180"/>
            <a:chExt cx="3242043" cy="6609639"/>
          </a:xfrm>
        </p:grpSpPr>
        <p:pic>
          <p:nvPicPr>
            <p:cNvPr id="16" name="Immagine 15">
              <a:extLst>
                <a:ext uri="{FF2B5EF4-FFF2-40B4-BE49-F238E27FC236}">
                  <a16:creationId xmlns:a16="http://schemas.microsoft.com/office/drawing/2014/main" id="{E398630A-ABF4-954F-C2EC-9CDE91FA6B1F}"/>
                </a:ext>
              </a:extLst>
            </p:cNvPr>
            <p:cNvPicPr>
              <a:picLocks noChangeAspect="1"/>
            </p:cNvPicPr>
            <p:nvPr/>
          </p:nvPicPr>
          <p:blipFill>
            <a:blip r:embed="rId2"/>
            <a:stretch>
              <a:fillRect/>
            </a:stretch>
          </p:blipFill>
          <p:spPr>
            <a:xfrm>
              <a:off x="6572480" y="506516"/>
              <a:ext cx="2746284" cy="5539115"/>
            </a:xfrm>
            <a:prstGeom prst="rect">
              <a:avLst/>
            </a:prstGeom>
          </p:spPr>
        </p:pic>
        <p:pic>
          <p:nvPicPr>
            <p:cNvPr id="15" name="Picture 10">
              <a:extLst>
                <a:ext uri="{FF2B5EF4-FFF2-40B4-BE49-F238E27FC236}">
                  <a16:creationId xmlns:a16="http://schemas.microsoft.com/office/drawing/2014/main" id="{E2BA2F39-E79F-67D1-5DC6-971D8C5D4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24180"/>
              <a:ext cx="3242043" cy="6609639"/>
            </a:xfrm>
            <a:prstGeom prst="rect">
              <a:avLst/>
            </a:prstGeom>
          </p:spPr>
        </p:pic>
      </p:grpSp>
      <p:pic>
        <p:nvPicPr>
          <p:cNvPr id="20" name="Elemento grafico 19" descr="Touchscreen contorno">
            <a:extLst>
              <a:ext uri="{FF2B5EF4-FFF2-40B4-BE49-F238E27FC236}">
                <a16:creationId xmlns:a16="http://schemas.microsoft.com/office/drawing/2014/main" id="{3755A3F0-CEDE-107B-3CB2-A3019723F5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445618">
            <a:off x="8470991" y="4296051"/>
            <a:ext cx="914400" cy="914400"/>
          </a:xfrm>
          <a:prstGeom prst="rect">
            <a:avLst/>
          </a:prstGeom>
        </p:spPr>
      </p:pic>
    </p:spTree>
    <p:extLst>
      <p:ext uri="{BB962C8B-B14F-4D97-AF65-F5344CB8AC3E}">
        <p14:creationId xmlns:p14="http://schemas.microsoft.com/office/powerpoint/2010/main" val="3291801853"/>
      </p:ext>
      <p:ext uri="{3A180599-5951-43B3-935A-864B9C2EB1E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Slide Number Placeholder 1">
            <a:extLst>
              <a:ext uri="{BE9A62C3-BFB7-46E5-815A-11A6527EC3B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B61D603-D53E-4678-9FC7-B8C70A102DBE}"/>
              </a:ext>
            </a:extLst>
          </p:cNvPr>
          <p:cNvSpPr>
            <a:spLocks noGrp="1"/>
          </p:cNvSpPr>
          <p:nvPr>
            <p:ph type="sldNum" sz="quarter"/>
          </p:nvPr>
        </p:nvSpPr>
        <p:spPr/>
        <p:txBody>
          <a:bodyPr rtlCol="0"/>
          <a:lstStyle/>
          <a:p>
            <a:fld id="{82BE30C1-3DBA-4A3A-8E37-86A31C11CB41}" type="slidenum">
              <a:rPr/>
              <a:t>14</a:t>
            </a:fld>
            <a:endParaRPr lang="en-US" dirty="0"/>
          </a:p>
        </p:txBody>
      </p:sp>
      <p:sp>
        <p:nvSpPr>
          <p:cNvPr id="3" name="Title 2">
            <a:extLst>
              <a:ext uri="{EFAC60A4-1DA2-4E1F-92D5-800AD7F578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61FD22D-47F0-41CB-90E1-D1D93F72F762}"/>
              </a:ext>
            </a:extLst>
          </p:cNvPr>
          <p:cNvSpPr>
            <a:spLocks noGrp="1"/>
          </p:cNvSpPr>
          <p:nvPr>
            <p:ph type="title" idx="1"/>
          </p:nvPr>
        </p:nvSpPr>
        <p:spPr/>
        <p:txBody>
          <a:bodyPr rtlCol="0"/>
          <a:lstStyle/>
          <a:p>
            <a:r>
              <a:rPr lang="en-US" dirty="0">
                <a:latin typeface="Montserrat"/>
              </a:rPr>
              <a:t>Domande e </a:t>
            </a:r>
            <a:br>
              <a:rPr lang="en-US" dirty="0">
                <a:latin typeface="Montserrat"/>
              </a:rPr>
            </a:br>
            <a:r>
              <a:rPr lang="en-US" dirty="0">
                <a:solidFill>
                  <a:srgbClr val="CD3305"/>
                </a:solidFill>
                <a:latin typeface="Montserrat"/>
              </a:rPr>
              <a:t>risposte</a:t>
            </a:r>
            <a:r>
              <a:rPr lang="en-US" dirty="0">
                <a:latin typeface="Montserrat"/>
              </a:rPr>
              <a:t> frequenti</a:t>
            </a:r>
          </a:p>
        </p:txBody>
      </p:sp>
      <p:sp>
        <p:nvSpPr>
          <p:cNvPr id="4" name="Rectangle 4">
            <a:extLst>
              <a:ext uri="{CC19602F-120C-4A3D-9103-A2A9E1473F5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74685D8-EF3D-4476-BE71-61E94432B5D6}"/>
              </a:ext>
            </a:extLst>
          </p:cNvPr>
          <p:cNvSpPr/>
          <p:nvPr/>
        </p:nvSpPr>
        <p:spPr>
          <a:xfrm>
            <a:off x="1866900" y="1188625"/>
            <a:ext cx="1288192" cy="29423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FAQ</a:t>
            </a:r>
          </a:p>
        </p:txBody>
      </p:sp>
      <p:sp>
        <p:nvSpPr>
          <p:cNvPr id="5" name="Right Triangle 5">
            <a:extLst>
              <a:ext uri="{0B6722A3-C0E6-46CE-9E07-64EF4B139E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F268047-472C-41B3-93B5-2A36A600E53B}"/>
              </a:ext>
            </a:extLst>
          </p:cNvPr>
          <p:cNvSpPr/>
          <p:nvPr/>
        </p:nvSpPr>
        <p:spPr>
          <a:xfrm flipV="1">
            <a:off x="3001412" y="148285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6" name="TextBox 6">
            <a:extLst>
              <a:ext uri="{4CDFB347-D2FD-4DC8-A915-D4633EC6B4A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2758E1B-400F-4CC5-AD93-EE568F4E69FC}"/>
              </a:ext>
            </a:extLst>
          </p:cNvPr>
          <p:cNvSpPr txBox="1"/>
          <p:nvPr/>
        </p:nvSpPr>
        <p:spPr>
          <a:xfrm>
            <a:off x="6096000" y="883825"/>
            <a:ext cx="5524500" cy="3565255"/>
          </a:xfrm>
          <a:prstGeom prst="rect">
            <a:avLst/>
          </a:prstGeom>
          <a:noFill/>
        </p:spPr>
        <p:txBody>
          <a:bodyPr vert="horz" wrap="square" lIns="0" rIns="0" rtlCol="0">
            <a:spAutoFit/>
          </a:bodyPr>
          <a:lstStyle/>
          <a:p>
            <a:pPr>
              <a:lnSpc>
                <a:spcPct val="120000"/>
              </a:lnSpc>
            </a:pPr>
            <a:r>
              <a:rPr lang="en-US" sz="1000" b="1" i="1" dirty="0">
                <a:solidFill>
                  <a:schemeClr val="tx1">
                    <a:alpha val="80000"/>
                  </a:schemeClr>
                </a:solidFill>
                <a:latin typeface="Open Sans"/>
              </a:rPr>
              <a:t>Come fa ELIGO ad assicurare la sicurezza e segretezza del voto?</a:t>
            </a:r>
          </a:p>
          <a:p>
            <a:pPr>
              <a:lnSpc>
                <a:spcPct val="120000"/>
              </a:lnSpc>
            </a:pPr>
            <a:r>
              <a:rPr lang="en-US" sz="1000" b="0" dirty="0">
                <a:solidFill>
                  <a:schemeClr val="tx1">
                    <a:alpha val="80000"/>
                  </a:schemeClr>
                </a:solidFill>
                <a:latin typeface="Open Sans"/>
              </a:rPr>
              <a:t>L’elettore accede al sistema attraverso la combinazione del suo nome utente e della password. Può accedere più volte al sistema di votazione online attraverso la password ma può votare solamente una volta in modo definitivo. Infatti, per poter votare, devono essere generate le credenziali per l’accesso all’area. Una volta votato, le credenziali vengono cancellate per impedire il doppio voto. </a:t>
            </a:r>
            <a:br>
              <a:rPr lang="en-US" sz="1000" b="0" dirty="0">
                <a:solidFill>
                  <a:schemeClr val="tx1">
                    <a:alpha val="80000"/>
                  </a:schemeClr>
                </a:solidFill>
                <a:latin typeface="Open Sans"/>
              </a:rPr>
            </a:br>
            <a:r>
              <a:rPr lang="en-US" sz="1000" b="0" dirty="0">
                <a:solidFill>
                  <a:schemeClr val="tx1">
                    <a:alpha val="80000"/>
                  </a:schemeClr>
                </a:solidFill>
                <a:latin typeface="Open Sans"/>
              </a:rPr>
              <a:t> </a:t>
            </a:r>
          </a:p>
          <a:p>
            <a:pPr>
              <a:lnSpc>
                <a:spcPct val="120000"/>
              </a:lnSpc>
            </a:pPr>
            <a:r>
              <a:rPr lang="en-US" sz="1000" b="1" i="1" dirty="0">
                <a:solidFill>
                  <a:schemeClr val="tx1">
                    <a:alpha val="80000"/>
                  </a:schemeClr>
                </a:solidFill>
                <a:latin typeface="Open Sans"/>
              </a:rPr>
              <a:t>Posso ricevere una nuova password?</a:t>
            </a:r>
          </a:p>
          <a:p>
            <a:pPr>
              <a:lnSpc>
                <a:spcPct val="120000"/>
              </a:lnSpc>
            </a:pPr>
            <a:r>
              <a:rPr lang="en-US" sz="1000" b="0" dirty="0">
                <a:solidFill>
                  <a:schemeClr val="tx1">
                    <a:alpha val="80000"/>
                  </a:schemeClr>
                </a:solidFill>
                <a:latin typeface="Open Sans"/>
              </a:rPr>
              <a:t>I dati d'accesso dell'elettore vengono generati automaticamente e in modo sicuro utilizzando diversi algoritmi di sicurezza. Per questo motivo e per ragioni di sicurezza non è possibile generarli manualmente. Tuttavia se ha perso la lettera/email contenente i dati di accesso, sarà possibile richiedere all'organizzatore dell'elezione che vengano generate e inviate nuove credenziali di accesso. Il sistema ELIGO impedisce il doppio voto controllando che l’elettore non abbia già votato.</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Il sistema ELIGO assicura il voto anomimo?</a:t>
            </a:r>
          </a:p>
          <a:p>
            <a:pPr>
              <a:lnSpc>
                <a:spcPct val="120000"/>
              </a:lnSpc>
            </a:pPr>
            <a:r>
              <a:rPr lang="en-US" sz="1000" b="0" dirty="0">
                <a:solidFill>
                  <a:schemeClr val="tx1">
                    <a:alpha val="80000"/>
                  </a:schemeClr>
                </a:solidFill>
                <a:latin typeface="Open Sans"/>
              </a:rPr>
              <a:t>Si. ELIGO, in caso di votazione segreta, separa il voto dal votante (l'urna elettorale è separata dalla lista elettorale). In questo modo è assicurata l’assoluta segretezza del voto e l’impossibilità di risalire dal voto all'elettore e viceversa.</a:t>
            </a:r>
          </a:p>
        </p:txBody>
      </p:sp>
      <p:sp>
        <p:nvSpPr>
          <p:cNvPr id="7" name="CasellaDiTesto 6">
            <a:extLst>
              <a:ext uri="{5F6AB9AB-C307-4728-B388-D53291AD7FE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7862A7B-6EC5-405D-B86F-6FCA1B371D52}"/>
              </a:ext>
            </a:extLst>
          </p:cNvPr>
          <p:cNvSpPr txBox="1"/>
          <p:nvPr>
            <p:custDataLst>
              <p:tags r:id="rId1"/>
            </p:custDataLst>
          </p:nvPr>
        </p:nvSpPr>
        <p:spPr>
          <a:xfrm>
            <a:off x="6096000" y="5219700"/>
            <a:ext cx="4751489" cy="948461"/>
          </a:xfrm>
          <a:ln w="25400" cap="flat">
            <a:solidFill>
              <a:schemeClr val="accent1">
                <a:shade val="50000"/>
              </a:schemeClr>
            </a:solidFill>
            <a:prstDash val="solid"/>
            <a:round/>
          </a:ln>
        </p:spPr>
        <p:txBody>
          <a:bodyPr vert="horz" lIns="95250" tIns="47625" rIns="95250" bIns="47625" rtlCol="0" anchor="ctr">
            <a:spAutoFit/>
          </a:bodyPr>
          <a:lstStyle/>
          <a:p>
            <a:pPr>
              <a:defRPr lang="en-US" sz="1400" dirty="0"/>
            </a:pPr>
            <a:r>
              <a:rPr lang="en-US"/>
              <a:t>N.B. Se </a:t>
            </a:r>
            <a:r>
              <a:rPr lang="en-US" err="1"/>
              <a:t>vuoi</a:t>
            </a:r>
            <a:r>
              <a:rPr lang="en-US"/>
              <a:t> </a:t>
            </a:r>
            <a:r>
              <a:rPr lang="en-US" err="1"/>
              <a:t>inserire</a:t>
            </a:r>
            <a:r>
              <a:rPr lang="en-US"/>
              <a:t> </a:t>
            </a:r>
            <a:r>
              <a:rPr lang="en-US" err="1"/>
              <a:t>nella</a:t>
            </a:r>
            <a:r>
              <a:rPr lang="en-US"/>
              <a:t> </a:t>
            </a:r>
            <a:r>
              <a:rPr lang="en-US" err="1"/>
              <a:t>presentazione</a:t>
            </a:r>
            <a:r>
              <a:rPr lang="en-US"/>
              <a:t> </a:t>
            </a:r>
            <a:r>
              <a:rPr lang="en-US" err="1"/>
              <a:t>altre</a:t>
            </a:r>
            <a:r>
              <a:rPr lang="en-US"/>
              <a:t> FAQ, </a:t>
            </a:r>
            <a:r>
              <a:rPr lang="en-US" err="1"/>
              <a:t>puoi</a:t>
            </a:r>
            <a:r>
              <a:rPr lang="en-US"/>
              <a:t> </a:t>
            </a:r>
            <a:r>
              <a:rPr lang="en-US" err="1"/>
              <a:t>attingere</a:t>
            </a:r>
            <a:r>
              <a:rPr lang="en-US"/>
              <a:t> </a:t>
            </a:r>
            <a:r>
              <a:rPr lang="en-US" err="1"/>
              <a:t>dai</a:t>
            </a:r>
            <a:r>
              <a:rPr lang="en-US"/>
              <a:t> </a:t>
            </a:r>
            <a:r>
              <a:rPr lang="en-US" err="1"/>
              <a:t>contenuti</a:t>
            </a:r>
            <a:r>
              <a:rPr lang="en-US"/>
              <a:t> </a:t>
            </a:r>
            <a:r>
              <a:rPr lang="en-US" err="1"/>
              <a:t>dell'articolo</a:t>
            </a:r>
            <a:r>
              <a:rPr lang="en-US"/>
              <a:t>: </a:t>
            </a:r>
            <a:r>
              <a:rPr lang="en-US">
                <a:hlinkClick r:id="rId3"/>
              </a:rPr>
              <a:t>SUPPORTO AI VOTANTI: FAQ E PROCEDURE PER UN SUPPORTO TEMPESTIVO </a:t>
            </a:r>
            <a:r>
              <a:rPr lang="en-US"/>
              <a:t> </a:t>
            </a:r>
            <a:endParaRPr lang="en-US" dirty="0">
              <a:hlinkClick r:id="rId4"/>
            </a:endParaRPr>
          </a:p>
        </p:txBody>
      </p:sp>
    </p:spTree>
    <p:extLst>
      <p:ext uri="{5B44E132-A668-4F30-B070-632698933AB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Slide Number Placeholder 1">
            <a:extLst>
              <a:ext uri="{54FE97C8-4401-4C64-85AE-9B008024F7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3ECB735-71F1-46A0-9C45-FD73F6CD3429}"/>
              </a:ext>
            </a:extLst>
          </p:cNvPr>
          <p:cNvSpPr>
            <a:spLocks noGrp="1"/>
          </p:cNvSpPr>
          <p:nvPr>
            <p:ph type="sldNum" sz="quarter"/>
          </p:nvPr>
        </p:nvSpPr>
        <p:spPr/>
        <p:txBody>
          <a:bodyPr rtlCol="0"/>
          <a:lstStyle/>
          <a:p>
            <a:fld id="{2B9D5261-2325-4837-9B25-FB3C3FD45CE4}" type="slidenum">
              <a:rPr/>
              <a:t>15</a:t>
            </a:fld>
            <a:endParaRPr lang="en-US" dirty="0"/>
          </a:p>
        </p:txBody>
      </p:sp>
      <p:sp>
        <p:nvSpPr>
          <p:cNvPr id="3" name="Title 2">
            <a:extLst>
              <a:ext uri="{393C933F-774C-4E5B-B909-04E4D3207D1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223690-21AE-4AAA-B020-5491BF78398C}"/>
              </a:ext>
            </a:extLst>
          </p:cNvPr>
          <p:cNvSpPr>
            <a:spLocks noGrp="1"/>
          </p:cNvSpPr>
          <p:nvPr>
            <p:ph type="title" idx="1"/>
          </p:nvPr>
        </p:nvSpPr>
        <p:spPr/>
        <p:txBody>
          <a:bodyPr rtlCol="0"/>
          <a:lstStyle/>
          <a:p>
            <a:r>
              <a:rPr lang="en-US" dirty="0">
                <a:latin typeface="Montserrat"/>
              </a:rPr>
              <a:t>Domande e </a:t>
            </a:r>
            <a:br>
              <a:rPr lang="en-US" dirty="0">
                <a:latin typeface="Montserrat"/>
              </a:rPr>
            </a:br>
            <a:r>
              <a:rPr lang="en-US" dirty="0">
                <a:solidFill>
                  <a:srgbClr val="CD3305"/>
                </a:solidFill>
                <a:latin typeface="Montserrat"/>
              </a:rPr>
              <a:t>risposte</a:t>
            </a:r>
            <a:r>
              <a:rPr lang="en-US" dirty="0">
                <a:latin typeface="Montserrat"/>
              </a:rPr>
              <a:t> frequenti</a:t>
            </a:r>
          </a:p>
        </p:txBody>
      </p:sp>
      <p:sp>
        <p:nvSpPr>
          <p:cNvPr id="4" name="Rectangle 4">
            <a:extLst>
              <a:ext uri="{6F8D5878-DB2E-4F1E-9E3A-34FB6F3E152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2AADB5-9A15-42C6-B334-981FA0483155}"/>
              </a:ext>
            </a:extLst>
          </p:cNvPr>
          <p:cNvSpPr/>
          <p:nvPr/>
        </p:nvSpPr>
        <p:spPr>
          <a:xfrm>
            <a:off x="1866900" y="1188625"/>
            <a:ext cx="1288192" cy="29423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FAQ</a:t>
            </a:r>
          </a:p>
        </p:txBody>
      </p:sp>
      <p:sp>
        <p:nvSpPr>
          <p:cNvPr id="5" name="Right Triangle 5">
            <a:extLst>
              <a:ext uri="{8AF8A5BC-5F2E-4421-BC25-CBD416EF2C5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487EF6F-FB5D-4EA3-BA0D-5E82D3FB8C18}"/>
              </a:ext>
            </a:extLst>
          </p:cNvPr>
          <p:cNvSpPr/>
          <p:nvPr/>
        </p:nvSpPr>
        <p:spPr>
          <a:xfrm flipV="1">
            <a:off x="3001412" y="148285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6" name="TextBox 6">
            <a:extLst>
              <a:ext uri="{3797E4EF-9CCC-44F5-ABAC-251AB0198A5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ACAA0E4-3647-4AD4-959D-7CFBC3D7C180}"/>
              </a:ext>
            </a:extLst>
          </p:cNvPr>
          <p:cNvSpPr txBox="1"/>
          <p:nvPr/>
        </p:nvSpPr>
        <p:spPr>
          <a:xfrm>
            <a:off x="6096000" y="883825"/>
            <a:ext cx="5524500" cy="3565255"/>
          </a:xfrm>
          <a:prstGeom prst="rect">
            <a:avLst/>
          </a:prstGeom>
          <a:noFill/>
        </p:spPr>
        <p:txBody>
          <a:bodyPr vert="horz" wrap="square" lIns="0" tIns="45720" rIns="0" bIns="45720" rtlCol="0" anchor="t">
            <a:spAutoFit/>
          </a:bodyPr>
          <a:lstStyle/>
          <a:p>
            <a:pPr>
              <a:lnSpc>
                <a:spcPct val="120000"/>
              </a:lnSpc>
            </a:pPr>
            <a:r>
              <a:rPr lang="en-US" sz="1000" b="1" i="1" dirty="0">
                <a:solidFill>
                  <a:schemeClr val="tx1">
                    <a:alpha val="80000"/>
                  </a:schemeClr>
                </a:solidFill>
                <a:latin typeface="Open Sans"/>
              </a:rPr>
              <a:t>I server che ospitano i dati vengono gestiti da ELIGO?</a:t>
            </a:r>
          </a:p>
          <a:p>
            <a:pPr>
              <a:lnSpc>
                <a:spcPct val="120000"/>
              </a:lnSpc>
            </a:pPr>
            <a:r>
              <a:rPr lang="en-US" sz="1000" b="0" i="0" dirty="0">
                <a:solidFill>
                  <a:schemeClr val="tx1">
                    <a:alpha val="80000"/>
                  </a:schemeClr>
                </a:solidFill>
                <a:latin typeface="Open Sans"/>
              </a:rPr>
              <a:t>No. ELIGO lavora su Cloud ARUBA certificato per la sicurezza e continuità del suo servizio. Inoltre i dati sono completamente gestiti nel rispetto della GDPR </a:t>
            </a: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I dati dell'elezione vengono utilizzati da ELIGO anche dopo l'elezione?</a:t>
            </a:r>
          </a:p>
          <a:p>
            <a:pPr>
              <a:lnSpc>
                <a:spcPct val="120000"/>
              </a:lnSpc>
            </a:pPr>
            <a:r>
              <a:rPr lang="en-US" sz="1000" b="0" i="0">
                <a:solidFill>
                  <a:schemeClr val="tx1">
                    <a:alpha val="80000"/>
                  </a:schemeClr>
                </a:solidFill>
                <a:latin typeface="Open Sans"/>
              </a:rPr>
              <a:t>No. I dati non verranno mai utilizzati per motivi diversi da quelli della votazione </a:t>
            </a:r>
            <a:r>
              <a:rPr lang="en-US" sz="1000">
                <a:solidFill>
                  <a:schemeClr val="tx1">
                    <a:alpha val="80000"/>
                  </a:schemeClr>
                </a:solidFill>
                <a:latin typeface="Open Sans"/>
              </a:rPr>
              <a:t>stessa</a:t>
            </a:r>
            <a:r>
              <a:rPr lang="en-US" sz="1000" b="0" i="0">
                <a:solidFill>
                  <a:schemeClr val="tx1">
                    <a:alpha val="80000"/>
                  </a:schemeClr>
                </a:solidFill>
                <a:latin typeface="Open Sans"/>
              </a:rPr>
              <a:t>. </a:t>
            </a:r>
            <a:endParaRPr lang="en-US" sz="1000" b="0" i="0">
              <a:solidFill>
                <a:schemeClr val="tx1">
                  <a:alpha val="80000"/>
                </a:schemeClr>
              </a:solidFill>
              <a:latin typeface="Open Sans"/>
              <a:ea typeface="Open Sans"/>
              <a:cs typeface="Open Sans"/>
            </a:endParaRPr>
          </a:p>
          <a:p>
            <a:pPr>
              <a:lnSpc>
                <a:spcPct val="120000"/>
              </a:lnSpc>
            </a:pPr>
            <a:r>
              <a:rPr lang="en-US" sz="1000" b="0" i="0">
                <a:solidFill>
                  <a:schemeClr val="tx1">
                    <a:alpha val="80000"/>
                  </a:schemeClr>
                </a:solidFill>
                <a:latin typeface="Open Sans"/>
              </a:rPr>
              <a:t>Tutti </a:t>
            </a:r>
            <a:r>
              <a:rPr lang="en-US" sz="1000" b="0" i="0" err="1">
                <a:solidFill>
                  <a:schemeClr val="tx1">
                    <a:alpha val="80000"/>
                  </a:schemeClr>
                </a:solidFill>
                <a:latin typeface="Open Sans"/>
              </a:rPr>
              <a:t>i</a:t>
            </a:r>
            <a:r>
              <a:rPr lang="en-US" sz="1000" b="0" i="0">
                <a:solidFill>
                  <a:schemeClr val="tx1">
                    <a:alpha val="80000"/>
                  </a:schemeClr>
                </a:solidFill>
                <a:latin typeface="Open Sans"/>
              </a:rPr>
              <a:t> </a:t>
            </a:r>
            <a:r>
              <a:rPr lang="en-US" sz="1000" b="0" i="0" err="1">
                <a:solidFill>
                  <a:schemeClr val="tx1">
                    <a:alpha val="80000"/>
                  </a:schemeClr>
                </a:solidFill>
                <a:latin typeface="Open Sans"/>
              </a:rPr>
              <a:t>dati</a:t>
            </a:r>
            <a:r>
              <a:rPr lang="en-US" sz="1000" b="0" i="0">
                <a:solidFill>
                  <a:schemeClr val="tx1">
                    <a:alpha val="80000"/>
                  </a:schemeClr>
                </a:solidFill>
                <a:latin typeface="Open Sans"/>
              </a:rPr>
              <a:t> </a:t>
            </a:r>
            <a:r>
              <a:rPr lang="en-US" sz="1000" b="0" i="0" err="1">
                <a:solidFill>
                  <a:schemeClr val="tx1">
                    <a:alpha val="80000"/>
                  </a:schemeClr>
                </a:solidFill>
                <a:latin typeface="Open Sans"/>
              </a:rPr>
              <a:t>personali</a:t>
            </a:r>
            <a:r>
              <a:rPr lang="en-US" sz="1000" b="0" i="0">
                <a:solidFill>
                  <a:schemeClr val="tx1">
                    <a:alpha val="80000"/>
                  </a:schemeClr>
                </a:solidFill>
                <a:latin typeface="Open Sans"/>
              </a:rPr>
              <a:t> </a:t>
            </a:r>
            <a:r>
              <a:rPr lang="en-US" sz="1000" b="0" i="0" err="1">
                <a:solidFill>
                  <a:schemeClr val="tx1">
                    <a:alpha val="80000"/>
                  </a:schemeClr>
                </a:solidFill>
                <a:latin typeface="Open Sans"/>
              </a:rPr>
              <a:t>vengono</a:t>
            </a:r>
            <a:r>
              <a:rPr lang="en-US" sz="1000" b="0" i="0">
                <a:solidFill>
                  <a:schemeClr val="tx1">
                    <a:alpha val="80000"/>
                  </a:schemeClr>
                </a:solidFill>
                <a:latin typeface="Open Sans"/>
              </a:rPr>
              <a:t> </a:t>
            </a:r>
            <a:r>
              <a:rPr lang="en-US" sz="1000" b="0" i="0" err="1">
                <a:solidFill>
                  <a:schemeClr val="tx1">
                    <a:alpha val="80000"/>
                  </a:schemeClr>
                </a:solidFill>
                <a:latin typeface="Open Sans"/>
              </a:rPr>
              <a:t>cancellati</a:t>
            </a:r>
            <a:r>
              <a:rPr lang="en-US" sz="1000" b="0" i="0">
                <a:solidFill>
                  <a:schemeClr val="tx1">
                    <a:alpha val="80000"/>
                  </a:schemeClr>
                </a:solidFill>
                <a:latin typeface="Open Sans"/>
              </a:rPr>
              <a:t> dopo 30 </a:t>
            </a:r>
            <a:r>
              <a:rPr lang="en-US" sz="1000" err="1">
                <a:solidFill>
                  <a:schemeClr val="tx1">
                    <a:alpha val="80000"/>
                  </a:schemeClr>
                </a:solidFill>
                <a:latin typeface="Open Sans"/>
              </a:rPr>
              <a:t>giorni</a:t>
            </a:r>
            <a:r>
              <a:rPr lang="en-US" sz="1000">
                <a:solidFill>
                  <a:schemeClr val="tx1">
                    <a:alpha val="80000"/>
                  </a:schemeClr>
                </a:solidFill>
                <a:latin typeface="Open Sans"/>
              </a:rPr>
              <a:t> conclusa</a:t>
            </a:r>
            <a:r>
              <a:rPr lang="en-US" sz="1000" b="0" i="0">
                <a:solidFill>
                  <a:schemeClr val="tx1">
                    <a:alpha val="80000"/>
                  </a:schemeClr>
                </a:solidFill>
                <a:latin typeface="Open Sans"/>
              </a:rPr>
              <a:t> l'elezione.</a:t>
            </a: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Cosa succede se durante la votazione si spegne accidentalmente il PC oppure si chiude il browser?</a:t>
            </a:r>
          </a:p>
          <a:p>
            <a:pPr>
              <a:lnSpc>
                <a:spcPct val="120000"/>
              </a:lnSpc>
            </a:pPr>
            <a:r>
              <a:rPr lang="en-US" sz="1000" b="0" i="0" dirty="0">
                <a:solidFill>
                  <a:schemeClr val="tx1">
                    <a:alpha val="80000"/>
                  </a:schemeClr>
                </a:solidFill>
                <a:latin typeface="Open Sans"/>
              </a:rPr>
              <a:t>Finché non è stata effettuata la conferma della votazione il votante può accedere e concludere l’espressione del voto.</a:t>
            </a: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Cosa succede se il votante esprime un numero di preferenze superiore al consentito?</a:t>
            </a:r>
          </a:p>
          <a:p>
            <a:pPr>
              <a:lnSpc>
                <a:spcPct val="120000"/>
              </a:lnSpc>
            </a:pPr>
            <a:r>
              <a:rPr lang="en-US" sz="1000" b="0" i="0" dirty="0">
                <a:solidFill>
                  <a:schemeClr val="tx1">
                    <a:alpha val="80000"/>
                  </a:schemeClr>
                </a:solidFill>
                <a:latin typeface="Open Sans"/>
              </a:rPr>
              <a:t>Il sistema ELIGO segnala l’errore, e impedisce il voto facendo ripetere la votazione.</a:t>
            </a: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È previsto il time-out?</a:t>
            </a:r>
          </a:p>
          <a:p>
            <a:pPr>
              <a:lnSpc>
                <a:spcPct val="120000"/>
              </a:lnSpc>
            </a:pPr>
            <a:r>
              <a:rPr lang="en-US" sz="1000" b="0" i="0" dirty="0">
                <a:solidFill>
                  <a:schemeClr val="tx1">
                    <a:alpha val="80000"/>
                  </a:schemeClr>
                </a:solidFill>
                <a:latin typeface="Open Sans"/>
              </a:rPr>
              <a:t>Sì. Qualora il sistema non registri movimenti per 20 minuti, viene interrotta automaticamente la votazione, che può poi, ovviamente, ripartire dall’inizio.</a:t>
            </a:r>
          </a:p>
        </p:txBody>
      </p:sp>
      <p:sp>
        <p:nvSpPr>
          <p:cNvPr id="7" name="CasellaDiTesto 6">
            <a:extLst>
              <a:ext uri="{FE5E249B-2208-42D9-A35C-DB246867B79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B31BA5B-7B91-44AB-8881-97DA6803FC11}"/>
              </a:ext>
            </a:extLst>
          </p:cNvPr>
          <p:cNvSpPr txBox="1"/>
          <p:nvPr>
            <p:custDataLst>
              <p:tags r:id="rId1"/>
            </p:custDataLst>
          </p:nvPr>
        </p:nvSpPr>
        <p:spPr>
          <a:xfrm>
            <a:off x="6096000" y="4768101"/>
            <a:ext cx="4751489" cy="1851660"/>
          </a:xfrm>
          <a:ln w="25400" cap="flat">
            <a:solidFill>
              <a:schemeClr val="accent1">
                <a:shade val="50000"/>
              </a:schemeClr>
            </a:solidFill>
            <a:prstDash val="solid"/>
            <a:round/>
          </a:ln>
        </p:spPr>
        <p:txBody>
          <a:bodyPr vert="horz" lIns="95250" tIns="47625" rIns="95250" bIns="47625" rtlCol="0" anchor="ctr">
            <a:spAutoFit/>
          </a:bodyPr>
          <a:lstStyle/>
          <a:p>
            <a:pPr>
              <a:defRPr lang="en-US" sz="1400" dirty="0"/>
            </a:pPr>
            <a:endParaRPr lang="en-US" dirty="0">
              <a:hlinkClick r:id="rId3"/>
            </a:endParaRPr>
          </a:p>
        </p:txBody>
      </p:sp>
    </p:spTree>
    <p:extLst>
      <p:ext uri="{C8E1109E-8494-4BFD-A9B2-8A84CACF844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7">
    <p:spTree>
      <p:nvGrpSpPr>
        <p:cNvPr id="1" name=""/>
        <p:cNvGrpSpPr/>
        <p:nvPr/>
      </p:nvGrpSpPr>
      <p:grpSpPr>
        <a:xfrm>
          <a:off x="0" y="0"/>
          <a:ext cx="0" cy="0"/>
          <a:chOff x="0" y="0"/>
          <a:chExt cx="0" cy="0"/>
        </a:xfrm>
      </p:grpSpPr>
      <p:sp>
        <p:nvSpPr>
          <p:cNvPr id="2" name="Rectangle 5">
            <a:extLst>
              <a:ext uri="{C3D42E3E-B763-4568-B032-4E96DCFAFD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259E812-DC9F-478C-95CF-E3AAB76BBE7A}"/>
              </a:ext>
            </a:extLst>
          </p:cNvPr>
          <p:cNvSpPr/>
          <p:nvPr/>
        </p:nvSpPr>
        <p:spPr>
          <a:xfrm>
            <a:off x="345989" y="329513"/>
            <a:ext cx="12191999" cy="6858000"/>
          </a:xfrm>
          <a:prstGeom prst="rect">
            <a:avLst/>
          </a:prstGeom>
          <a:solidFill>
            <a:srgbClr val="0000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solidFill>
                <a:schemeClr val="tx1"/>
              </a:solidFill>
            </a:endParaRPr>
          </a:p>
        </p:txBody>
      </p:sp>
      <p:sp>
        <p:nvSpPr>
          <p:cNvPr id="3" name="Slide Number Placeholder 1">
            <a:extLst>
              <a:ext uri="{6C5B2B7C-E5C5-43AE-9852-98303CB328F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82254A-FC84-4DDF-A560-8C20F02C3A98}"/>
              </a:ext>
            </a:extLst>
          </p:cNvPr>
          <p:cNvSpPr>
            <a:spLocks noGrp="1"/>
          </p:cNvSpPr>
          <p:nvPr>
            <p:ph type="sldNum" sz="quarter"/>
          </p:nvPr>
        </p:nvSpPr>
        <p:spPr/>
        <p:txBody>
          <a:bodyPr rtlCol="0"/>
          <a:lstStyle/>
          <a:p>
            <a:fld id="{90BDBF37-20E4-4544-9922-18AD0F47E1B6}" type="slidenum">
              <a:rPr/>
              <a:t>2</a:t>
            </a:fld>
            <a:endParaRPr lang="en-US" dirty="0">
              <a:solidFill>
                <a:schemeClr val="bg1">
                  <a:alpha val="70000"/>
                </a:schemeClr>
              </a:solidFill>
            </a:endParaRPr>
          </a:p>
        </p:txBody>
      </p:sp>
      <p:cxnSp>
        <p:nvCxnSpPr>
          <p:cNvPr id="4" name="Straight Connector 6">
            <a:extLst>
              <a:ext uri="{7C4A3953-38C5-4319-B6B6-DCCE66ED14A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F52773D-B573-4AFE-8501-657B619EF3A6}"/>
              </a:ext>
            </a:extLst>
          </p:cNvPr>
          <p:cNvCxnSpPr/>
          <p:nvPr/>
        </p:nvCxnSpPr>
        <p:spPr>
          <a:xfrm>
            <a:off x="986110" y="0"/>
            <a:ext cx="0" cy="6858000"/>
          </a:xfrm>
          <a:prstGeom prst="line">
            <a:avLst/>
          </a:prstGeom>
          <a:ln>
            <a:solidFill>
              <a:schemeClr val="bg1">
                <a:alpha val="19999"/>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7">
            <a:extLst>
              <a:ext uri="{CBCA0E0B-E7AA-4F8D-80A4-277FE52AC20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82C86A4-DA44-4568-9401-01A0A6A3E37C}"/>
              </a:ext>
            </a:extLst>
          </p:cNvPr>
          <p:cNvCxnSpPr/>
          <p:nvPr/>
        </p:nvCxnSpPr>
        <p:spPr>
          <a:xfrm>
            <a:off x="468887" y="3262746"/>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8">
            <a:extLst>
              <a:ext uri="{75B2B779-F964-4975-A3AD-2DBF95CC989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49FE6A0-75B2-4763-B178-D577F29ACAB7}"/>
              </a:ext>
            </a:extLst>
          </p:cNvPr>
          <p:cNvCxnSpPr/>
          <p:nvPr/>
        </p:nvCxnSpPr>
        <p:spPr>
          <a:xfrm>
            <a:off x="516593" y="3262746"/>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2">
            <a:extLst>
              <a:ext uri="{37B8DC7A-B595-4554-8AAA-A3078818087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133F579-CD27-489F-9F25-9E82954CEFD1}"/>
              </a:ext>
            </a:extLst>
          </p:cNvPr>
          <p:cNvSpPr txBox="1"/>
          <p:nvPr/>
        </p:nvSpPr>
        <p:spPr>
          <a:xfrm>
            <a:off x="1866900" y="2788862"/>
            <a:ext cx="6805288" cy="1412843"/>
          </a:xfrm>
          <a:prstGeom prst="rect">
            <a:avLst/>
          </a:prstGeom>
        </p:spPr>
        <p:txBody>
          <a:bodyPr vert="horz" lIns="0" tIns="192024" rIns="0" bIns="0" rtlCol="0" anchor="t">
            <a:noAutofit/>
          </a:bodyPr>
          <a:lstStyle>
            <a:lvl1pPr lvl="0" algn="l" rtl="0">
              <a:lnSpc>
                <a:spcPct val="80000"/>
              </a:lnSpc>
              <a:spcBef>
                <a:spcPct val="0"/>
              </a:spcBef>
              <a:buNone/>
              <a:defRPr lang="en-US" sz="4400" spc="-151" baseline="0" dirty="0">
                <a:solidFill>
                  <a:schemeClr val="tx1"/>
                </a:solidFill>
                <a:latin typeface="+mj-lt"/>
              </a:defRPr>
            </a:lvl1pPr>
          </a:lstStyle>
          <a:p>
            <a:r>
              <a:rPr lang="en-US" dirty="0" err="1">
                <a:solidFill>
                  <a:schemeClr val="bg1"/>
                </a:solidFill>
                <a:latin typeface="Montserrat"/>
              </a:rPr>
              <a:t>Votare</a:t>
            </a:r>
            <a:r>
              <a:rPr lang="en-US" dirty="0">
                <a:solidFill>
                  <a:schemeClr val="bg1"/>
                </a:solidFill>
                <a:latin typeface="Montserrat"/>
              </a:rPr>
              <a:t> da </a:t>
            </a:r>
            <a:r>
              <a:rPr lang="en-US" dirty="0">
                <a:solidFill>
                  <a:srgbClr val="CD3305"/>
                </a:solidFill>
                <a:latin typeface="Montserrat"/>
              </a:rPr>
              <a:t>COMPUTER.</a:t>
            </a:r>
            <a:r>
              <a:rPr lang="en-US" dirty="0">
                <a:solidFill>
                  <a:schemeClr val="bg1"/>
                </a:solidFill>
              </a:rPr>
              <a:t> </a:t>
            </a:r>
            <a:br>
              <a:rPr lang="en-US" dirty="0">
                <a:solidFill>
                  <a:schemeClr val="bg1"/>
                </a:solidFill>
              </a:rPr>
            </a:br>
            <a:endParaRPr lang="en-US" dirty="0">
              <a:solidFill>
                <a:schemeClr val="bg1"/>
              </a:solidFill>
            </a:endParaRPr>
          </a:p>
        </p:txBody>
      </p:sp>
    </p:spTree>
    <p:extLst>
      <p:ext uri="{1BF36575-330E-4200-96F7-A8F395C6FBF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75D207E4-7278-4220-A421-D970C0BCA3D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30C0C7E-3927-404E-B44E-9BA4E93333BD}"/>
              </a:ext>
            </a:extLst>
          </p:cNvPr>
          <p:cNvSpPr>
            <a:spLocks noGrp="1"/>
          </p:cNvSpPr>
          <p:nvPr>
            <p:ph type="sldNum" sz="quarter"/>
          </p:nvPr>
        </p:nvSpPr>
        <p:spPr/>
        <p:txBody>
          <a:bodyPr rtlCol="0"/>
          <a:lstStyle/>
          <a:p>
            <a:fld id="{5641D3CC-FD17-428F-9728-CB18835CBDAE}" type="slidenum">
              <a:rPr/>
              <a:t>3</a:t>
            </a:fld>
            <a:endParaRPr lang="en-US" dirty="0"/>
          </a:p>
        </p:txBody>
      </p:sp>
      <p:sp>
        <p:nvSpPr>
          <p:cNvPr id="3" name="Title 3">
            <a:extLst>
              <a:ext uri="{6AFAB308-58E9-4484-8A6C-251E61BAA6C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832BF5B-AF0B-4132-9176-B19B5D76E234}"/>
              </a:ext>
            </a:extLst>
          </p:cNvPr>
          <p:cNvSpPr>
            <a:spLocks noGrp="1"/>
          </p:cNvSpPr>
          <p:nvPr>
            <p:ph type="title" idx="2"/>
          </p:nvPr>
        </p:nvSpPr>
        <p:spPr>
          <a:xfrm>
            <a:off x="991637" y="1225315"/>
            <a:ext cx="2419350" cy="1621621"/>
          </a:xfrm>
        </p:spPr>
        <p:txBody>
          <a:bodyPr rtlCol="0"/>
          <a:lstStyle/>
          <a:p>
            <a:r>
              <a:rPr lang="en-US" dirty="0">
                <a:solidFill>
                  <a:srgbClr val="1F1F1F"/>
                </a:solidFill>
                <a:latin typeface="Montserrat"/>
              </a:rPr>
              <a:t>Email con </a:t>
            </a:r>
            <a:br>
              <a:rPr lang="en-US" dirty="0">
                <a:latin typeface="Montserrat"/>
              </a:rPr>
            </a:br>
            <a:r>
              <a:rPr lang="en-US" dirty="0">
                <a:solidFill>
                  <a:srgbClr val="CD3305"/>
                </a:solidFill>
                <a:latin typeface="Montserrat"/>
              </a:rPr>
              <a:t>Credenziali di Accesso.</a:t>
            </a:r>
          </a:p>
        </p:txBody>
      </p:sp>
      <p:sp>
        <p:nvSpPr>
          <p:cNvPr id="4" name="TextBox 6">
            <a:extLst>
              <a:ext uri="{B6D5E57B-1A19-493B-B87B-E310290C69B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80538B0-1AB5-424E-9542-608F624544B5}"/>
              </a:ext>
            </a:extLst>
          </p:cNvPr>
          <p:cNvSpPr txBox="1"/>
          <p:nvPr/>
        </p:nvSpPr>
        <p:spPr>
          <a:xfrm>
            <a:off x="1040935" y="3167788"/>
            <a:ext cx="2419350" cy="2849242"/>
          </a:xfrm>
          <a:prstGeom prst="rect">
            <a:avLst/>
          </a:prstGeom>
          <a:noFill/>
        </p:spPr>
        <p:txBody>
          <a:bodyPr vert="horz" wrap="square" lIns="0" rIns="0" rtlCol="0">
            <a:spAutoFit/>
          </a:bodyPr>
          <a:lstStyle/>
          <a:p>
            <a:pPr algn="l">
              <a:lnSpc>
                <a:spcPct val="120000"/>
              </a:lnSpc>
            </a:pPr>
            <a:r>
              <a:rPr lang="en-US" sz="1000" dirty="0" err="1">
                <a:solidFill>
                  <a:schemeClr val="tx1">
                    <a:alpha val="80000"/>
                  </a:schemeClr>
                </a:solidFill>
                <a:latin typeface="Open Sans"/>
              </a:rPr>
              <a:t>Entro</a:t>
            </a:r>
            <a:r>
              <a:rPr lang="en-US" sz="1000" dirty="0">
                <a:solidFill>
                  <a:schemeClr val="tx1">
                    <a:alpha val="80000"/>
                  </a:schemeClr>
                </a:solidFill>
                <a:latin typeface="Open Sans"/>
              </a:rPr>
              <a:t> 24 ore </a:t>
            </a:r>
            <a:r>
              <a:rPr lang="en-US" sz="1000" dirty="0" err="1">
                <a:solidFill>
                  <a:schemeClr val="tx1">
                    <a:alpha val="80000"/>
                  </a:schemeClr>
                </a:solidFill>
                <a:latin typeface="Open Sans"/>
              </a:rPr>
              <a:t>dalla</a:t>
            </a:r>
            <a:r>
              <a:rPr lang="en-US" sz="1000" dirty="0">
                <a:solidFill>
                  <a:schemeClr val="tx1">
                    <a:alpha val="80000"/>
                  </a:schemeClr>
                </a:solidFill>
                <a:latin typeface="Open Sans"/>
              </a:rPr>
              <a:t> </a:t>
            </a:r>
            <a:r>
              <a:rPr lang="en-US" sz="1000" b="0" dirty="0">
                <a:solidFill>
                  <a:schemeClr val="tx1">
                    <a:alpha val="80000"/>
                  </a:schemeClr>
                </a:solidFill>
                <a:latin typeface="Open Sans"/>
              </a:rPr>
              <a:t>data del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riceverai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sulla</a:t>
            </a:r>
            <a:r>
              <a:rPr lang="en-US" sz="1000" b="0" dirty="0">
                <a:solidFill>
                  <a:schemeClr val="tx1">
                    <a:alpha val="80000"/>
                  </a:schemeClr>
                </a:solidFill>
                <a:latin typeface="Open Sans"/>
              </a:rPr>
              <a:t> e-mail </a:t>
            </a:r>
            <a:r>
              <a:rPr lang="en-US" sz="1000" dirty="0" err="1">
                <a:solidFill>
                  <a:schemeClr val="tx1">
                    <a:alpha val="80000"/>
                  </a:schemeClr>
                </a:solidFill>
                <a:latin typeface="Open Sans"/>
              </a:rPr>
              <a:t>aziendale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ovvero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e-mail </a:t>
            </a:r>
            <a:r>
              <a:rPr lang="en-US" sz="1000" b="0" dirty="0" err="1">
                <a:solidFill>
                  <a:schemeClr val="tx1">
                    <a:alpha val="80000"/>
                  </a:schemeClr>
                </a:solidFill>
                <a:latin typeface="Open Sans"/>
              </a:rPr>
              <a:t>registrata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agli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atti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della</a:t>
            </a:r>
            <a:r>
              <a:rPr lang="en-US" sz="1000" b="0" dirty="0">
                <a:solidFill>
                  <a:schemeClr val="tx1">
                    <a:alpha val="80000"/>
                  </a:schemeClr>
                </a:solidFill>
                <a:latin typeface="Open Sans"/>
              </a:rPr>
              <a:t> ASST di </a:t>
            </a:r>
            <a:r>
              <a:rPr lang="en-US" sz="1000" b="0" dirty="0" err="1">
                <a:solidFill>
                  <a:schemeClr val="tx1">
                    <a:alpha val="80000"/>
                  </a:schemeClr>
                </a:solidFill>
                <a:latin typeface="Open Sans"/>
              </a:rPr>
              <a:t>Mantova</a:t>
            </a:r>
            <a:r>
              <a:rPr lang="en-US" sz="1000" b="0" dirty="0">
                <a:solidFill>
                  <a:schemeClr val="tx1">
                    <a:alpha val="80000"/>
                  </a:schemeClr>
                </a:solidFill>
                <a:latin typeface="Open Sans"/>
              </a:rPr>
              <a:t> le credenziali di accesso (</a:t>
            </a:r>
            <a:r>
              <a:rPr lang="en-US" sz="1000" b="1" dirty="0">
                <a:solidFill>
                  <a:schemeClr val="tx1">
                    <a:alpha val="80000"/>
                  </a:schemeClr>
                </a:solidFill>
                <a:latin typeface="Open Sans"/>
              </a:rPr>
              <a:t>username e password</a:t>
            </a:r>
            <a:r>
              <a:rPr lang="en-US" sz="1000" b="0" dirty="0">
                <a:solidFill>
                  <a:schemeClr val="tx1">
                    <a:alpha val="80000"/>
                  </a:schemeClr>
                </a:solidFill>
                <a:latin typeface="Open Sans"/>
              </a:rPr>
              <a:t>) ed il link per collegarsi all’area di voto (pulsante rosso: </a:t>
            </a:r>
            <a:r>
              <a:rPr lang="en-US" sz="1000" b="1" dirty="0">
                <a:solidFill>
                  <a:schemeClr val="tx1">
                    <a:alpha val="80000"/>
                  </a:schemeClr>
                </a:solidFill>
                <a:latin typeface="Open Sans"/>
              </a:rPr>
              <a:t>Accedi al voto</a:t>
            </a:r>
            <a:r>
              <a:rPr lang="en-US" sz="1000" b="0" dirty="0">
                <a:solidFill>
                  <a:schemeClr val="tx1">
                    <a:alpha val="80000"/>
                  </a:schemeClr>
                </a:solidFill>
                <a:latin typeface="Open Sans"/>
              </a:rPr>
              <a:t>). Potrai accedere</a:t>
            </a:r>
            <a:r>
              <a:rPr lang="en-US" sz="1000" b="0" u="sng" dirty="0">
                <a:solidFill>
                  <a:schemeClr val="tx1">
                    <a:alpha val="80000"/>
                  </a:schemeClr>
                </a:solidFill>
                <a:latin typeface="Open Sans"/>
              </a:rPr>
              <a:t> solo a votazioni aperte</a:t>
            </a:r>
            <a:r>
              <a:rPr lang="en-US" sz="1000" b="0" dirty="0">
                <a:solidFill>
                  <a:schemeClr val="tx1">
                    <a:alpha val="80000"/>
                  </a:schemeClr>
                </a:solidFill>
                <a:latin typeface="Open Sans"/>
              </a:rPr>
              <a:t>, negli orari indicati nell’email</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gn="l">
              <a:lnSpc>
                <a:spcPct val="120000"/>
              </a:lnSpc>
            </a:pPr>
            <a:r>
              <a:rPr lang="en-US" sz="1000" b="1" dirty="0">
                <a:solidFill>
                  <a:schemeClr val="tx1">
                    <a:alpha val="80000"/>
                  </a:schemeClr>
                </a:solidFill>
                <a:latin typeface="Open Sans"/>
              </a:rPr>
              <a:t>Oggetto:</a:t>
            </a:r>
            <a:r>
              <a:rPr lang="en-US" sz="1000" b="0" dirty="0">
                <a:solidFill>
                  <a:schemeClr val="tx1">
                    <a:alpha val="80000"/>
                  </a:schemeClr>
                </a:solidFill>
                <a:latin typeface="Open Sans"/>
              </a:rPr>
              <a:t> Eligo Evoting - Credenziali di </a:t>
            </a:r>
            <a:r>
              <a:rPr lang="en-US" sz="1000" b="0" i="1" dirty="0">
                <a:solidFill>
                  <a:schemeClr val="tx1">
                    <a:alpha val="80000"/>
                  </a:schemeClr>
                </a:solidFill>
                <a:latin typeface="Open Sans"/>
              </a:rPr>
              <a:t>nomecognome</a:t>
            </a:r>
            <a:r>
              <a:rPr lang="en-US" sz="1000" b="0" dirty="0">
                <a:solidFill>
                  <a:schemeClr val="tx1">
                    <a:alpha val="80000"/>
                  </a:schemeClr>
                </a:solidFill>
                <a:latin typeface="Open Sans"/>
              </a:rPr>
              <a:t> - Votazione </a:t>
            </a:r>
            <a:r>
              <a:rPr lang="en-US" sz="1000" b="0" i="1" dirty="0">
                <a:solidFill>
                  <a:schemeClr val="tx1">
                    <a:alpha val="80000"/>
                  </a:schemeClr>
                </a:solidFill>
                <a:latin typeface="Open Sans"/>
              </a:rPr>
              <a:t>titolo</a:t>
            </a:r>
          </a:p>
          <a:p>
            <a:pPr algn="l">
              <a:lnSpc>
                <a:spcPct val="120000"/>
              </a:lnSpc>
            </a:pPr>
            <a:r>
              <a:rPr lang="en-US" sz="1000" b="1" dirty="0">
                <a:solidFill>
                  <a:schemeClr val="tx1">
                    <a:alpha val="80000"/>
                  </a:schemeClr>
                </a:solidFill>
                <a:latin typeface="Open Sans"/>
              </a:rPr>
              <a:t>Mittente</a:t>
            </a:r>
            <a:r>
              <a:rPr lang="en-US" sz="1000" b="0" dirty="0">
                <a:solidFill>
                  <a:schemeClr val="tx1">
                    <a:alpha val="80000"/>
                  </a:schemeClr>
                </a:solidFill>
                <a:latin typeface="Open Sans"/>
              </a:rPr>
              <a:t>: notifica-eligo@evoting.it</a:t>
            </a:r>
          </a:p>
          <a:p>
            <a:pPr algn="l">
              <a:lnSpc>
                <a:spcPct val="120000"/>
              </a:lnSpc>
            </a:pPr>
            <a:endParaRPr lang="en-US" sz="1000" b="0" i="1" dirty="0">
              <a:solidFill>
                <a:schemeClr val="tx1">
                  <a:alpha val="80000"/>
                </a:schemeClr>
              </a:solidFill>
              <a:latin typeface="Open Sans"/>
            </a:endParaRPr>
          </a:p>
          <a:p>
            <a:pPr algn="l">
              <a:lnSpc>
                <a:spcPct val="120000"/>
              </a:lnSpc>
            </a:pPr>
            <a:endParaRPr lang="en-US" sz="1000" b="0" dirty="0">
              <a:solidFill>
                <a:schemeClr val="tx1">
                  <a:alpha val="80000"/>
                </a:schemeClr>
              </a:solidFill>
              <a:latin typeface="Open Sans"/>
            </a:endParaRPr>
          </a:p>
        </p:txBody>
      </p:sp>
      <p:sp>
        <p:nvSpPr>
          <p:cNvPr id="5" name="Rectangle 7">
            <a:extLst>
              <a:ext uri="{2603D0EB-43B3-4060-8982-1A7FC824523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C0F8A7D-3595-4E27-A618-1B25AC438947}"/>
              </a:ext>
            </a:extLst>
          </p:cNvPr>
          <p:cNvSpPr/>
          <p:nvPr/>
        </p:nvSpPr>
        <p:spPr>
          <a:xfrm>
            <a:off x="1066800" y="553077"/>
            <a:ext cx="1676800" cy="294236"/>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CREDENZIALI</a:t>
            </a:r>
          </a:p>
        </p:txBody>
      </p:sp>
      <p:sp>
        <p:nvSpPr>
          <p:cNvPr id="6" name="Right Triangle 8">
            <a:extLst>
              <a:ext uri="{91A13CC8-A2FD-43D0-B573-19C31CCBE19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CD880F5-6340-421C-A9E8-D658D3AF9DEA}"/>
              </a:ext>
            </a:extLst>
          </p:cNvPr>
          <p:cNvSpPr/>
          <p:nvPr/>
        </p:nvSpPr>
        <p:spPr>
          <a:xfrm flipV="1">
            <a:off x="2201312" y="847311"/>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grpSp>
        <p:nvGrpSpPr>
          <p:cNvPr id="7" name="Gruppo 6">
            <a:extLst>
              <a:ext uri="{FF2B5EF4-FFF2-40B4-BE49-F238E27FC236}">
                <a16:creationId xmlns:a16="http://schemas.microsoft.com/office/drawing/2014/main" id="{CCDAAF15-EED3-EC88-F441-305D97AC7E31}"/>
              </a:ext>
            </a:extLst>
          </p:cNvPr>
          <p:cNvGrpSpPr/>
          <p:nvPr/>
        </p:nvGrpSpPr>
        <p:grpSpPr>
          <a:xfrm>
            <a:off x="3657600" y="381000"/>
            <a:ext cx="8457800" cy="5547543"/>
            <a:chOff x="3657600" y="381000"/>
            <a:chExt cx="8457800" cy="5547543"/>
          </a:xfrm>
        </p:grpSpPr>
        <p:pic>
          <p:nvPicPr>
            <p:cNvPr id="13" name="Immagine 12">
              <a:extLst>
                <a:ext uri="{FF2B5EF4-FFF2-40B4-BE49-F238E27FC236}">
                  <a16:creationId xmlns:a16="http://schemas.microsoft.com/office/drawing/2014/main" id="{4F39318B-1142-7FFC-DD17-1BBEEE569F06}"/>
                </a:ext>
              </a:extLst>
            </p:cNvPr>
            <p:cNvPicPr>
              <a:picLocks noChangeAspect="1"/>
            </p:cNvPicPr>
            <p:nvPr/>
          </p:nvPicPr>
          <p:blipFill rotWithShape="1">
            <a:blip r:embed="rId2"/>
            <a:srcRect l="28508" t="20683"/>
            <a:stretch/>
          </p:blipFill>
          <p:spPr>
            <a:xfrm>
              <a:off x="3741009" y="676275"/>
              <a:ext cx="7279416" cy="4724400"/>
            </a:xfrm>
            <a:prstGeom prst="rect">
              <a:avLst/>
            </a:prstGeom>
          </p:spPr>
        </p:pic>
        <p:pic>
          <p:nvPicPr>
            <p:cNvPr id="11" name="Picture 4">
              <a:extLst>
                <a:ext uri="{FF2B5EF4-FFF2-40B4-BE49-F238E27FC236}">
                  <a16:creationId xmlns:a16="http://schemas.microsoft.com/office/drawing/2014/main" id="{906E387D-7740-4D72-682D-78CB64DD6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81000"/>
              <a:ext cx="8457800" cy="5547543"/>
            </a:xfrm>
            <a:prstGeom prst="rect">
              <a:avLst/>
            </a:prstGeom>
          </p:spPr>
        </p:pic>
      </p:grpSp>
      <p:sp>
        <p:nvSpPr>
          <p:cNvPr id="12" name="TextBox 6">
            <a:extLst>
              <a:ext uri="{FF2B5EF4-FFF2-40B4-BE49-F238E27FC236}">
                <a16:creationId xmlns:a16="http://schemas.microsoft.com/office/drawing/2014/main" id="{FEA96504-7B57-3A48-101A-A4DE7D9F6163}"/>
              </a:ext>
              <a:ext uri="{B6D5E57B-1A19-493B-B87B-E310290C69B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80538B0-1AB5-424E-9542-608F624544B5}"/>
              </a:ext>
            </a:extLst>
          </p:cNvPr>
          <p:cNvSpPr txBox="1"/>
          <p:nvPr/>
        </p:nvSpPr>
        <p:spPr>
          <a:xfrm>
            <a:off x="1061617" y="5825252"/>
            <a:ext cx="8850144" cy="1371914"/>
          </a:xfrm>
          <a:prstGeom prst="rect">
            <a:avLst/>
          </a:prstGeom>
          <a:noFill/>
        </p:spPr>
        <p:txBody>
          <a:bodyPr vert="horz" wrap="square" lIns="0" rIns="0" rtlCol="0">
            <a:spAutoFit/>
          </a:bodyPr>
          <a:lstStyle/>
          <a:p>
            <a:pPr algn="l">
              <a:lnSpc>
                <a:spcPct val="120000"/>
              </a:lnSpc>
            </a:pPr>
            <a:r>
              <a:rPr lang="en-US" sz="1000" b="1" dirty="0">
                <a:solidFill>
                  <a:srgbClr val="C00000"/>
                </a:solidFill>
                <a:latin typeface="Open Sans"/>
              </a:rPr>
              <a:t>N.B.</a:t>
            </a:r>
          </a:p>
          <a:p>
            <a:pPr algn="l">
              <a:lnSpc>
                <a:spcPct val="120000"/>
              </a:lnSpc>
            </a:pPr>
            <a:r>
              <a:rPr lang="en-US" sz="1000" b="0" i="1" dirty="0">
                <a:solidFill>
                  <a:schemeClr val="tx1">
                    <a:alpha val="80000"/>
                  </a:schemeClr>
                </a:solidFill>
                <a:latin typeface="Open Sans"/>
              </a:rPr>
              <a:t>Se non hai ricevuto l’email:</a:t>
            </a:r>
          </a:p>
          <a:p>
            <a:pPr algn="l">
              <a:lnSpc>
                <a:spcPct val="120000"/>
              </a:lnSpc>
            </a:pPr>
            <a:r>
              <a:rPr lang="en-US" sz="1000" b="0" i="1" dirty="0">
                <a:solidFill>
                  <a:schemeClr val="tx1">
                    <a:alpha val="80000"/>
                  </a:schemeClr>
                </a:solidFill>
                <a:latin typeface="Open Sans"/>
              </a:rPr>
              <a:t>-Verifica nella casella di SPAM</a:t>
            </a:r>
          </a:p>
          <a:p>
            <a:pPr algn="l">
              <a:lnSpc>
                <a:spcPct val="120000"/>
              </a:lnSpc>
            </a:pPr>
            <a:r>
              <a:rPr lang="en-US" sz="1000" b="0" i="1" dirty="0">
                <a:solidFill>
                  <a:schemeClr val="tx1">
                    <a:alpha val="80000"/>
                  </a:schemeClr>
                </a:solidFill>
                <a:latin typeface="Open Sans"/>
              </a:rPr>
              <a:t>-Contatta la commissione </a:t>
            </a:r>
            <a:r>
              <a:rPr lang="en-US" sz="1000" b="0" i="1" dirty="0" err="1">
                <a:solidFill>
                  <a:schemeClr val="tx1">
                    <a:alpha val="80000"/>
                  </a:schemeClr>
                </a:solidFill>
                <a:latin typeface="Open Sans"/>
              </a:rPr>
              <a:t>elettorale</a:t>
            </a:r>
            <a:r>
              <a:rPr lang="en-US" sz="1000" b="0" i="1" dirty="0">
                <a:solidFill>
                  <a:schemeClr val="tx1">
                    <a:alpha val="80000"/>
                  </a:schemeClr>
                </a:solidFill>
                <a:latin typeface="Open Sans"/>
              </a:rPr>
              <a:t> al </a:t>
            </a:r>
            <a:r>
              <a:rPr lang="en-US" sz="1000" b="0" i="1" dirty="0" err="1">
                <a:solidFill>
                  <a:schemeClr val="tx1">
                    <a:alpha val="80000"/>
                  </a:schemeClr>
                </a:solidFill>
                <a:latin typeface="Open Sans"/>
              </a:rPr>
              <a:t>seguente</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contatto</a:t>
            </a:r>
            <a:r>
              <a:rPr lang="en-US" sz="1000" b="0" i="1" dirty="0">
                <a:solidFill>
                  <a:schemeClr val="tx1">
                    <a:alpha val="80000"/>
                  </a:schemeClr>
                </a:solidFill>
                <a:latin typeface="Open Sans"/>
              </a:rPr>
              <a:t>: </a:t>
            </a:r>
            <a:r>
              <a:rPr lang="en-US" sz="1000" b="1" i="1" u="sng" dirty="0">
                <a:solidFill>
                  <a:schemeClr val="tx1">
                    <a:alpha val="80000"/>
                  </a:schemeClr>
                </a:solidFill>
                <a:latin typeface="Open Sans"/>
                <a:hlinkClick r:id="rId4"/>
              </a:rPr>
              <a:t>consiglio.sanitari@asst-mantova.it</a:t>
            </a:r>
            <a:r>
              <a:rPr lang="en-US" sz="1000" b="1" i="1" u="sng" dirty="0">
                <a:solidFill>
                  <a:schemeClr val="tx1">
                    <a:alpha val="80000"/>
                  </a:schemeClr>
                </a:solidFill>
                <a:latin typeface="Open Sans"/>
              </a:rPr>
              <a:t> </a:t>
            </a:r>
            <a:r>
              <a:rPr lang="en-US" sz="1000" b="0" i="1" dirty="0">
                <a:solidFill>
                  <a:schemeClr val="tx1">
                    <a:alpha val="80000"/>
                  </a:schemeClr>
                </a:solidFill>
                <a:latin typeface="Open Sans"/>
              </a:rPr>
              <a:t>e, se </a:t>
            </a:r>
            <a:r>
              <a:rPr lang="en-US" sz="1000" b="0" i="1" dirty="0" err="1">
                <a:solidFill>
                  <a:schemeClr val="tx1">
                    <a:alpha val="80000"/>
                  </a:schemeClr>
                </a:solidFill>
                <a:latin typeface="Open Sans"/>
              </a:rPr>
              <a:t>trattasi</a:t>
            </a:r>
            <a:r>
              <a:rPr lang="en-US" sz="1000" b="0" i="1" dirty="0">
                <a:solidFill>
                  <a:schemeClr val="tx1">
                    <a:alpha val="80000"/>
                  </a:schemeClr>
                </a:solidFill>
                <a:latin typeface="Open Sans"/>
              </a:rPr>
              <a:t> di </a:t>
            </a:r>
            <a:r>
              <a:rPr lang="en-US" sz="1000" b="0" i="1" dirty="0" err="1">
                <a:solidFill>
                  <a:schemeClr val="tx1">
                    <a:alpha val="80000"/>
                  </a:schemeClr>
                </a:solidFill>
                <a:latin typeface="Open Sans"/>
              </a:rPr>
              <a:t>problema</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informatico</a:t>
            </a:r>
            <a:r>
              <a:rPr lang="en-US" sz="1000" b="0" i="1" dirty="0">
                <a:solidFill>
                  <a:schemeClr val="tx1">
                    <a:alpha val="80000"/>
                  </a:schemeClr>
                </a:solidFill>
                <a:latin typeface="Open Sans"/>
              </a:rPr>
              <a:t>, </a:t>
            </a:r>
            <a:r>
              <a:rPr lang="en-US" sz="1000" i="1" dirty="0" err="1">
                <a:solidFill>
                  <a:schemeClr val="tx1">
                    <a:alpha val="80000"/>
                  </a:schemeClr>
                </a:solidFill>
                <a:latin typeface="Open Sans"/>
              </a:rPr>
              <a:t>l’assistenza</a:t>
            </a:r>
            <a:r>
              <a:rPr lang="en-US" sz="1000" i="1" dirty="0">
                <a:solidFill>
                  <a:schemeClr val="tx1">
                    <a:alpha val="80000"/>
                  </a:schemeClr>
                </a:solidFill>
                <a:latin typeface="Open Sans"/>
              </a:rPr>
              <a:t> </a:t>
            </a:r>
            <a:r>
              <a:rPr lang="en-US" sz="1000" i="1" dirty="0" err="1">
                <a:solidFill>
                  <a:schemeClr val="tx1">
                    <a:alpha val="80000"/>
                  </a:schemeClr>
                </a:solidFill>
                <a:latin typeface="Open Sans"/>
              </a:rPr>
              <a:t>aziendale</a:t>
            </a:r>
            <a:r>
              <a:rPr lang="en-US" sz="1000" i="1" dirty="0">
                <a:solidFill>
                  <a:schemeClr val="tx1">
                    <a:alpha val="80000"/>
                  </a:schemeClr>
                </a:solidFill>
                <a:latin typeface="Open Sans"/>
              </a:rPr>
              <a:t> al </a:t>
            </a:r>
            <a:r>
              <a:rPr lang="en-US" sz="1000" i="1" dirty="0" err="1">
                <a:solidFill>
                  <a:schemeClr val="tx1">
                    <a:alpha val="80000"/>
                  </a:schemeClr>
                </a:solidFill>
                <a:latin typeface="Open Sans"/>
              </a:rPr>
              <a:t>numero</a:t>
            </a:r>
            <a:r>
              <a:rPr lang="en-US" sz="1000" i="1" dirty="0">
                <a:solidFill>
                  <a:schemeClr val="tx1">
                    <a:alpha val="80000"/>
                  </a:schemeClr>
                </a:solidFill>
                <a:latin typeface="Open Sans"/>
              </a:rPr>
              <a:t> di </a:t>
            </a:r>
            <a:r>
              <a:rPr lang="en-US" sz="1000" i="1" dirty="0" err="1">
                <a:solidFill>
                  <a:schemeClr val="tx1">
                    <a:alpha val="80000"/>
                  </a:schemeClr>
                </a:solidFill>
                <a:latin typeface="Open Sans"/>
              </a:rPr>
              <a:t>telefono</a:t>
            </a:r>
            <a:r>
              <a:rPr lang="en-US" sz="1000" b="0" i="1" dirty="0">
                <a:solidFill>
                  <a:schemeClr val="tx1">
                    <a:alpha val="80000"/>
                  </a:schemeClr>
                </a:solidFill>
                <a:latin typeface="Open Sans"/>
              </a:rPr>
              <a:t>  </a:t>
            </a:r>
            <a:r>
              <a:rPr lang="it-IT" sz="1000" i="1" dirty="0">
                <a:solidFill>
                  <a:schemeClr val="tx1">
                    <a:alpha val="80000"/>
                  </a:schemeClr>
                </a:solidFill>
                <a:latin typeface="Open Sans"/>
              </a:rPr>
              <a:t>0376-464220 (3420) </a:t>
            </a:r>
            <a:r>
              <a:rPr lang="en-US" sz="1000" i="1" dirty="0">
                <a:solidFill>
                  <a:schemeClr val="tx1">
                    <a:alpha val="80000"/>
                  </a:schemeClr>
                </a:solidFill>
                <a:latin typeface="Open Sans"/>
              </a:rPr>
              <a:t>per verificare la tua </a:t>
            </a:r>
            <a:r>
              <a:rPr lang="en-US" sz="1000" b="0" i="1" dirty="0">
                <a:solidFill>
                  <a:schemeClr val="tx1">
                    <a:alpha val="80000"/>
                  </a:schemeClr>
                </a:solidFill>
                <a:latin typeface="Open Sans"/>
              </a:rPr>
              <a:t>email ed eventualmente rigenerare le credenziali</a:t>
            </a:r>
          </a:p>
          <a:p>
            <a:pPr algn="l">
              <a:lnSpc>
                <a:spcPct val="120000"/>
              </a:lnSpc>
            </a:pPr>
            <a:endParaRPr lang="en-US" sz="1000" b="0" i="1" dirty="0">
              <a:solidFill>
                <a:schemeClr val="tx1">
                  <a:alpha val="80000"/>
                </a:schemeClr>
              </a:solidFill>
              <a:latin typeface="Open Sans"/>
            </a:endParaRPr>
          </a:p>
          <a:p>
            <a:pPr algn="l">
              <a:lnSpc>
                <a:spcPct val="120000"/>
              </a:lnSpc>
            </a:pPr>
            <a:endParaRPr lang="en-US" sz="1000" b="0" dirty="0">
              <a:solidFill>
                <a:schemeClr val="tx1">
                  <a:alpha val="80000"/>
                </a:schemeClr>
              </a:solidFill>
              <a:latin typeface="Open Sans"/>
            </a:endParaRPr>
          </a:p>
        </p:txBody>
      </p:sp>
      <p:pic>
        <p:nvPicPr>
          <p:cNvPr id="14" name="Elemento grafico 13" descr="Cursore contorno">
            <a:extLst>
              <a:ext uri="{FF2B5EF4-FFF2-40B4-BE49-F238E27FC236}">
                <a16:creationId xmlns:a16="http://schemas.microsoft.com/office/drawing/2014/main" id="{0FD30ADA-0E02-917C-DF45-BCEA82B6B4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96200" y="2863962"/>
            <a:ext cx="914400" cy="914400"/>
          </a:xfrm>
          <a:prstGeom prst="rect">
            <a:avLst/>
          </a:prstGeom>
        </p:spPr>
      </p:pic>
    </p:spTree>
    <p:extLst>
      <p:ext uri="{BB962C8B-B14F-4D97-AF65-F5344CB8AC3E}">
        <p14:creationId xmlns:p14="http://schemas.microsoft.com/office/powerpoint/2010/main" val="2571330228"/>
      </p:ext>
      <p:ext uri="{E68B8D2A-0DA7-4366-A281-FADA5C38CED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Slide Number Placeholder 1">
            <a:extLst>
              <a:ext uri="{CC8C562A-5191-483B-AEE2-B6323050FF7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79CFD8-3B2D-4C06-AB1C-CBD5231FD2AE}"/>
              </a:ext>
            </a:extLst>
          </p:cNvPr>
          <p:cNvSpPr>
            <a:spLocks noGrp="1"/>
          </p:cNvSpPr>
          <p:nvPr>
            <p:ph type="sldNum" sz="quarter"/>
          </p:nvPr>
        </p:nvSpPr>
        <p:spPr/>
        <p:txBody>
          <a:bodyPr rtlCol="0"/>
          <a:lstStyle/>
          <a:p>
            <a:fld id="{7A631F49-8E92-445B-A3E1-084DA72942BA}" type="slidenum">
              <a:rPr/>
              <a:t>4</a:t>
            </a:fld>
            <a:endParaRPr lang="en-US" dirty="0"/>
          </a:p>
        </p:txBody>
      </p:sp>
      <p:sp>
        <p:nvSpPr>
          <p:cNvPr id="3" name="Oval 5">
            <a:extLst>
              <a:ext uri="{2896AF1D-71BF-42C1-A123-AC815E4EC66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2B8385-6C47-4565-A24A-05D73E471A88}"/>
              </a:ext>
            </a:extLst>
          </p:cNvPr>
          <p:cNvSpPr/>
          <p:nvPr/>
        </p:nvSpPr>
        <p:spPr>
          <a:xfrm>
            <a:off x="107099" y="1905000"/>
            <a:ext cx="818318" cy="818318"/>
          </a:xfrm>
          <a:prstGeom prst="ellipse">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182880" tIns="91440" rtlCol="0" anchor="ctr"/>
          <a:lstStyle/>
          <a:p>
            <a:pPr algn="ctr"/>
            <a:endParaRPr lang="en-US" sz="4400" dirty="0"/>
          </a:p>
        </p:txBody>
      </p:sp>
      <p:sp>
        <p:nvSpPr>
          <p:cNvPr id="4" name="Oval 6">
            <a:extLst>
              <a:ext uri="{E8FBB406-514F-4EA3-9AE5-56665A7944C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CB71E7C-3562-4D6B-8E18-1D10337BAD9A}"/>
              </a:ext>
            </a:extLst>
          </p:cNvPr>
          <p:cNvSpPr/>
          <p:nvPr/>
        </p:nvSpPr>
        <p:spPr>
          <a:xfrm>
            <a:off x="107099" y="3885095"/>
            <a:ext cx="818318" cy="818318"/>
          </a:xfrm>
          <a:prstGeom prst="ellipse">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182880" tIns="91440" rtlCol="0" anchor="ctr"/>
          <a:lstStyle/>
          <a:p>
            <a:pPr algn="ctr"/>
            <a:endParaRPr lang="en-US" sz="4400" dirty="0"/>
          </a:p>
        </p:txBody>
      </p:sp>
      <p:sp>
        <p:nvSpPr>
          <p:cNvPr id="9" name="TextBox 9">
            <a:extLst>
              <a:ext uri="{D481C67E-270F-43C8-B45B-6CC50EA99C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3E287B-FBCC-4624-95F6-553C496A8247}"/>
              </a:ext>
            </a:extLst>
          </p:cNvPr>
          <p:cNvSpPr txBox="1"/>
          <p:nvPr/>
        </p:nvSpPr>
        <p:spPr>
          <a:xfrm>
            <a:off x="1024223" y="1769375"/>
            <a:ext cx="3588617" cy="262089"/>
          </a:xfrm>
          <a:prstGeom prst="rect">
            <a:avLst/>
          </a:prstGeom>
          <a:noFill/>
        </p:spPr>
        <p:txBody>
          <a:bodyPr vert="horz" wrap="square" lIns="0" rIns="0" rtlCol="0">
            <a:spAutoFit/>
          </a:bodyPr>
          <a:lstStyle/>
          <a:p>
            <a:pPr>
              <a:lnSpc>
                <a:spcPct val="70000"/>
              </a:lnSpc>
            </a:pPr>
            <a:endParaRPr lang="en-US" sz="1600" dirty="0">
              <a:latin typeface="+mj-lt"/>
            </a:endParaRPr>
          </a:p>
        </p:txBody>
      </p:sp>
      <p:sp>
        <p:nvSpPr>
          <p:cNvPr id="10" name="TextBox 10">
            <a:extLst>
              <a:ext uri="{489FCCA8-D18B-48BF-8138-DA589749F55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873683-0E8E-4B60-BCDD-605DCDDD66E1}"/>
              </a:ext>
            </a:extLst>
          </p:cNvPr>
          <p:cNvSpPr txBox="1"/>
          <p:nvPr/>
        </p:nvSpPr>
        <p:spPr>
          <a:xfrm>
            <a:off x="1024223" y="1851347"/>
            <a:ext cx="2013366" cy="1556580"/>
          </a:xfrm>
          <a:prstGeom prst="rect">
            <a:avLst/>
          </a:prstGeom>
          <a:noFill/>
        </p:spPr>
        <p:txBody>
          <a:bodyPr vert="horz" wrap="square" lIns="0" rIns="0" rtlCol="0">
            <a:spAutoFit/>
          </a:bodyPr>
          <a:lstStyle/>
          <a:p>
            <a:pPr>
              <a:lnSpc>
                <a:spcPct val="120000"/>
              </a:lnSpc>
            </a:pPr>
            <a:r>
              <a:rPr lang="en-US" sz="1000" b="1" u="sng" dirty="0">
                <a:solidFill>
                  <a:schemeClr val="tx1">
                    <a:alpha val="80000"/>
                  </a:schemeClr>
                </a:solidFill>
                <a:latin typeface="Open Sans"/>
              </a:rPr>
              <a:t>Inserire la username e password</a:t>
            </a:r>
            <a:r>
              <a:rPr lang="en-US" sz="1000" b="0" dirty="0">
                <a:solidFill>
                  <a:schemeClr val="tx1">
                    <a:alpha val="80000"/>
                  </a:schemeClr>
                </a:solidFill>
                <a:latin typeface="Open Sans"/>
              </a:rPr>
              <a:t> ricevuti nel form in alto a sinistra Se si inseriscono le credenziali di accesso con “copia/incolla“, fare attenzione a copiare esclusivamente i caratteri privi dello spazio prima e/o dopo.</a:t>
            </a:r>
          </a:p>
          <a:p>
            <a:pPr>
              <a:lnSpc>
                <a:spcPct val="120000"/>
              </a:lnSpc>
            </a:pPr>
            <a:endParaRPr lang="it" sz="1000" b="0" dirty="0">
              <a:solidFill>
                <a:schemeClr val="tx1">
                  <a:alpha val="80000"/>
                </a:schemeClr>
              </a:solidFill>
              <a:latin typeface="Open Sans"/>
            </a:endParaRPr>
          </a:p>
        </p:txBody>
      </p:sp>
      <p:sp>
        <p:nvSpPr>
          <p:cNvPr id="12" name="TextBox 12">
            <a:extLst>
              <a:ext uri="{075E9BD7-3B38-4DDC-BDDD-2EDFA4C89D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2C6AB6-A043-40B0-BFFE-FDBD971D28A4}"/>
              </a:ext>
            </a:extLst>
          </p:cNvPr>
          <p:cNvSpPr txBox="1"/>
          <p:nvPr/>
        </p:nvSpPr>
        <p:spPr>
          <a:xfrm>
            <a:off x="1108462" y="4109818"/>
            <a:ext cx="1371600" cy="274272"/>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Cliccare sul “Accedi“</a:t>
            </a:r>
          </a:p>
        </p:txBody>
      </p:sp>
      <p:sp>
        <p:nvSpPr>
          <p:cNvPr id="13" name="Shape 3612">
            <a:extLst>
              <a:ext uri="{70486CE8-93F9-4108-BBC0-0934992175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586C40B-FC56-4EE9-8487-0F924F07E566}"/>
              </a:ext>
            </a:extLst>
          </p:cNvPr>
          <p:cNvSpPr/>
          <p:nvPr/>
        </p:nvSpPr>
        <p:spPr>
          <a:xfrm>
            <a:off x="375971" y="2218506"/>
            <a:ext cx="280580" cy="191304"/>
          </a:xfrm>
          <a:custGeom>
            <a:avLst/>
            <a:gdLst/>
            <a:ahLst/>
            <a:cxnLst/>
            <a:rect l="0" t="0" r="r" b="b"/>
            <a:pathLst>
              <a:path w="21600" h="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800000"/>
          </a:ln>
        </p:spPr>
        <p:txBody>
          <a:bodyPr vert="horz" lIns="38100" tIns="38100" rIns="38100" bIns="38100" rtlCol="0" anchor="ctr"/>
          <a:lstStyle/>
          <a:p>
            <a:endParaRPr lang="en-US" dirty="0">
              <a:solidFill>
                <a:srgbClr val="000000"/>
              </a:solidFill>
            </a:endParaRPr>
          </a:p>
        </p:txBody>
      </p:sp>
      <p:sp>
        <p:nvSpPr>
          <p:cNvPr id="14" name="Shape 3612">
            <a:extLst>
              <a:ext uri="{3AB06A18-EDB0-4DD9-9D36-23127237A17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ABA8B09-41BE-482B-95DE-41ED308F56DE}"/>
              </a:ext>
            </a:extLst>
          </p:cNvPr>
          <p:cNvSpPr/>
          <p:nvPr/>
        </p:nvSpPr>
        <p:spPr>
          <a:xfrm>
            <a:off x="375971" y="4198601"/>
            <a:ext cx="280580" cy="191304"/>
          </a:xfrm>
          <a:custGeom>
            <a:avLst/>
            <a:gdLst/>
            <a:ahLst/>
            <a:cxnLst/>
            <a:rect l="0" t="0" r="r" b="b"/>
            <a:pathLst>
              <a:path w="21600" h="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miter lim="800000"/>
          </a:ln>
        </p:spPr>
        <p:txBody>
          <a:bodyPr vert="horz" lIns="38100" tIns="38100" rIns="38100" bIns="38100" rtlCol="0" anchor="ctr"/>
          <a:lstStyle/>
          <a:p>
            <a:endParaRPr lang="en-US" dirty="0">
              <a:solidFill>
                <a:srgbClr val="000000"/>
              </a:solidFill>
            </a:endParaRPr>
          </a:p>
        </p:txBody>
      </p:sp>
      <p:sp>
        <p:nvSpPr>
          <p:cNvPr id="15" name="Rettangolo 14">
            <a:extLst>
              <a:ext uri="{3CA7A9A7-69AE-423F-A597-D60ABC89ED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3315421-072D-423F-AD82-B76807B658FE}"/>
              </a:ext>
            </a:extLst>
          </p:cNvPr>
          <p:cNvSpPr/>
          <p:nvPr/>
        </p:nvSpPr>
        <p:spPr>
          <a:xfrm>
            <a:off x="1219200" y="497094"/>
            <a:ext cx="1818389" cy="351720"/>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ACCESSO ALL'AREA DI VOTO</a:t>
            </a:r>
          </a:p>
        </p:txBody>
      </p:sp>
      <p:sp>
        <p:nvSpPr>
          <p:cNvPr id="16" name="Triangolo rettangolo 15">
            <a:extLst>
              <a:ext uri="{DBC30305-71AC-4F17-A3DC-92D23C1AD7C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CBAF7B-78A0-49F0-B0C9-4B64017E96C6}"/>
              </a:ext>
            </a:extLst>
          </p:cNvPr>
          <p:cNvSpPr/>
          <p:nvPr/>
        </p:nvSpPr>
        <p:spPr>
          <a:xfrm flipV="1">
            <a:off x="2495302" y="791331"/>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grpSp>
        <p:nvGrpSpPr>
          <p:cNvPr id="5" name="Gruppo 4">
            <a:extLst>
              <a:ext uri="{FF2B5EF4-FFF2-40B4-BE49-F238E27FC236}">
                <a16:creationId xmlns:a16="http://schemas.microsoft.com/office/drawing/2014/main" id="{A3D834F2-235D-E6ED-50D3-99110F9BB035}"/>
              </a:ext>
            </a:extLst>
          </p:cNvPr>
          <p:cNvGrpSpPr/>
          <p:nvPr/>
        </p:nvGrpSpPr>
        <p:grpSpPr>
          <a:xfrm>
            <a:off x="2424289" y="736150"/>
            <a:ext cx="9665662" cy="5675106"/>
            <a:chOff x="2424289" y="736150"/>
            <a:chExt cx="9665662" cy="5675106"/>
          </a:xfrm>
        </p:grpSpPr>
        <p:pic>
          <p:nvPicPr>
            <p:cNvPr id="18" name="Immagine 17" descr="Immagine che contiene testo&#10;&#10;Descrizione generata automaticamente">
              <a:extLst>
                <a:ext uri="{FF2B5EF4-FFF2-40B4-BE49-F238E27FC236}">
                  <a16:creationId xmlns:a16="http://schemas.microsoft.com/office/drawing/2014/main" id="{02A350E9-0B9A-9E3B-D99B-2F2B1AA92916}"/>
                </a:ext>
              </a:extLst>
            </p:cNvPr>
            <p:cNvPicPr>
              <a:picLocks noChangeAspect="1"/>
            </p:cNvPicPr>
            <p:nvPr/>
          </p:nvPicPr>
          <p:blipFill>
            <a:blip r:embed="rId3"/>
            <a:stretch>
              <a:fillRect/>
            </a:stretch>
          </p:blipFill>
          <p:spPr>
            <a:xfrm>
              <a:off x="3581996" y="1174099"/>
              <a:ext cx="7350249" cy="4857967"/>
            </a:xfrm>
            <a:prstGeom prst="rect">
              <a:avLst/>
            </a:prstGeom>
          </p:spPr>
        </p:pic>
        <p:pic>
          <p:nvPicPr>
            <p:cNvPr id="19" name="Picture 4">
              <a:extLst>
                <a:ext uri="{FF2B5EF4-FFF2-40B4-BE49-F238E27FC236}">
                  <a16:creationId xmlns:a16="http://schemas.microsoft.com/office/drawing/2014/main" id="{A7BAA294-1C98-980C-26C5-41C895706D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4289" y="736150"/>
              <a:ext cx="9665662" cy="5675106"/>
            </a:xfrm>
            <a:prstGeom prst="rect">
              <a:avLst/>
            </a:prstGeom>
          </p:spPr>
        </p:pic>
      </p:grpSp>
      <p:pic>
        <p:nvPicPr>
          <p:cNvPr id="23" name="Elemento grafico 22" descr="Cursore contorno">
            <a:extLst>
              <a:ext uri="{FF2B5EF4-FFF2-40B4-BE49-F238E27FC236}">
                <a16:creationId xmlns:a16="http://schemas.microsoft.com/office/drawing/2014/main" id="{BA78CEE1-676F-43AB-4F66-7EC0BE1BAB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65080" y="2448856"/>
            <a:ext cx="914400" cy="914400"/>
          </a:xfrm>
          <a:prstGeom prst="rect">
            <a:avLst/>
          </a:prstGeom>
        </p:spPr>
      </p:pic>
    </p:spTree>
    <p:extLst>
      <p:ext uri="{737D81A3-3E1B-4A2A-A43F-CC49F67AD25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473FEE78-2572-9D2E-886C-886B2803F5A3}"/>
              </a:ext>
            </a:extLst>
          </p:cNvPr>
          <p:cNvGrpSpPr/>
          <p:nvPr/>
        </p:nvGrpSpPr>
        <p:grpSpPr>
          <a:xfrm>
            <a:off x="2526338" y="591447"/>
            <a:ext cx="9665662" cy="5675106"/>
            <a:chOff x="2526338" y="591447"/>
            <a:chExt cx="9665662" cy="5675106"/>
          </a:xfrm>
        </p:grpSpPr>
        <p:pic>
          <p:nvPicPr>
            <p:cNvPr id="8" name="Immagine 7" descr="Immagine che contiene testo&#10;&#10;Descrizione generata automaticamente">
              <a:extLst>
                <a:ext uri="{FF2B5EF4-FFF2-40B4-BE49-F238E27FC236}">
                  <a16:creationId xmlns:a16="http://schemas.microsoft.com/office/drawing/2014/main" id="{6BFF9350-34BE-B578-0174-62D8E0FC5C82}"/>
                </a:ext>
              </a:extLst>
            </p:cNvPr>
            <p:cNvPicPr>
              <a:picLocks noChangeAspect="1"/>
            </p:cNvPicPr>
            <p:nvPr/>
          </p:nvPicPr>
          <p:blipFill rotWithShape="1">
            <a:blip r:embed="rId2"/>
            <a:srcRect l="7139" t="18934" r="6308"/>
            <a:stretch/>
          </p:blipFill>
          <p:spPr>
            <a:xfrm>
              <a:off x="3690051" y="945814"/>
              <a:ext cx="7391400" cy="4600575"/>
            </a:xfrm>
            <a:prstGeom prst="rect">
              <a:avLst/>
            </a:prstGeom>
          </p:spPr>
        </p:pic>
        <p:pic>
          <p:nvPicPr>
            <p:cNvPr id="12" name="Picture 4">
              <a:extLst>
                <a:ext uri="{FF2B5EF4-FFF2-40B4-BE49-F238E27FC236}">
                  <a16:creationId xmlns:a16="http://schemas.microsoft.com/office/drawing/2014/main" id="{9B015556-83D5-BCD3-E58D-3A3BAFED2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6338" y="591447"/>
              <a:ext cx="9665662" cy="5675106"/>
            </a:xfrm>
            <a:prstGeom prst="rect">
              <a:avLst/>
            </a:prstGeom>
          </p:spPr>
        </p:pic>
      </p:grpSp>
      <p:sp>
        <p:nvSpPr>
          <p:cNvPr id="2" name="Slide Number Placeholder 1">
            <a:extLst>
              <a:ext uri="{98B4F03B-B874-4F7A-AD7D-0BB83215FEB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D8F6FCF-5352-4B09-AA59-5A2187927001}"/>
              </a:ext>
            </a:extLst>
          </p:cNvPr>
          <p:cNvSpPr>
            <a:spLocks noGrp="1"/>
          </p:cNvSpPr>
          <p:nvPr>
            <p:ph type="sldNum" sz="quarter"/>
          </p:nvPr>
        </p:nvSpPr>
        <p:spPr/>
        <p:txBody>
          <a:bodyPr rtlCol="0"/>
          <a:lstStyle/>
          <a:p>
            <a:fld id="{D4998072-A71B-416C-8998-1B9225A01C30}" type="slidenum">
              <a:rPr/>
              <a:t>5</a:t>
            </a:fld>
            <a:endParaRPr lang="en-US" dirty="0"/>
          </a:p>
        </p:txBody>
      </p:sp>
      <p:sp>
        <p:nvSpPr>
          <p:cNvPr id="4" name="TextBox 7">
            <a:extLst>
              <a:ext uri="{29768642-3E91-4B55-BFCF-6977D484F1C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B0C93B8-7619-4D28-BD94-204D1520AB43}"/>
              </a:ext>
            </a:extLst>
          </p:cNvPr>
          <p:cNvSpPr txBox="1"/>
          <p:nvPr/>
        </p:nvSpPr>
        <p:spPr>
          <a:xfrm>
            <a:off x="1045767" y="2362200"/>
            <a:ext cx="2209800" cy="1925912"/>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Verrà visualizzata la scheda (o le schede) da votare.</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Per esprimere il voto </a:t>
            </a:r>
            <a:r>
              <a:rPr lang="en-US" sz="1000" b="1" u="sng" dirty="0">
                <a:solidFill>
                  <a:schemeClr val="tx1">
                    <a:alpha val="80000"/>
                  </a:schemeClr>
                </a:solidFill>
                <a:latin typeface="Open Sans"/>
              </a:rPr>
              <a:t>selezionare il bottoncino relativo al candidato scelto</a:t>
            </a:r>
            <a:r>
              <a:rPr lang="en-US" sz="1000" b="0" dirty="0">
                <a:solidFill>
                  <a:schemeClr val="tx1">
                    <a:alpha val="80000"/>
                  </a:schemeClr>
                </a:solidFill>
                <a:latin typeface="Open Sans"/>
              </a:rPr>
              <a:t> per assegnare la/le preferenze. </a:t>
            </a:r>
            <a:br>
              <a:rPr lang="en-US" sz="1000" b="0" dirty="0">
                <a:solidFill>
                  <a:schemeClr val="tx1">
                    <a:alpha val="80000"/>
                  </a:schemeClr>
                </a:solidFill>
                <a:latin typeface="Open Sans"/>
              </a:rPr>
            </a:br>
            <a:r>
              <a:rPr lang="en-US" sz="1000" b="0" dirty="0">
                <a:solidFill>
                  <a:schemeClr val="tx1">
                    <a:alpha val="80000"/>
                  </a:schemeClr>
                </a:solidFill>
                <a:latin typeface="Open Sans"/>
              </a:rPr>
              <a:t>Ri-</a:t>
            </a:r>
            <a:r>
              <a:rPr lang="en-US" sz="1000" b="0" dirty="0" err="1">
                <a:solidFill>
                  <a:schemeClr val="tx1">
                    <a:alpha val="80000"/>
                  </a:schemeClr>
                </a:solidFill>
                <a:latin typeface="Open Sans"/>
              </a:rPr>
              <a:t>premi</a:t>
            </a:r>
            <a:r>
              <a:rPr lang="en-US" sz="1000" b="0" dirty="0">
                <a:solidFill>
                  <a:schemeClr val="tx1">
                    <a:alpha val="80000"/>
                  </a:schemeClr>
                </a:solidFill>
                <a:latin typeface="Open Sans"/>
              </a:rPr>
              <a:t> per deselezionare il candidato e selezionarne un altro.</a:t>
            </a:r>
            <a:br>
              <a:rPr lang="en-US" sz="1000" b="0" dirty="0">
                <a:solidFill>
                  <a:schemeClr val="tx1">
                    <a:alpha val="80000"/>
                  </a:schemeClr>
                </a:solidFill>
                <a:latin typeface="Open Sans"/>
              </a:rPr>
            </a:b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0" dirty="0">
                <a:solidFill>
                  <a:srgbClr val="FF0000"/>
                </a:solidFill>
                <a:latin typeface="Open Sans"/>
              </a:rPr>
              <a:t>Conferma preferenze</a:t>
            </a:r>
            <a:r>
              <a:rPr lang="en-US" sz="1000" b="0" dirty="0">
                <a:solidFill>
                  <a:schemeClr val="tx1">
                    <a:alpha val="80000"/>
                  </a:schemeClr>
                </a:solidFill>
                <a:latin typeface="Open Sans"/>
              </a:rPr>
              <a:t>“.</a:t>
            </a:r>
          </a:p>
        </p:txBody>
      </p:sp>
      <p:sp>
        <p:nvSpPr>
          <p:cNvPr id="5" name="Rettangolo 4">
            <a:extLst>
              <a:ext uri="{C599848D-FE2A-4480-B488-5598279B004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C15520B-B6E9-40F5-875D-63E7351CD6ED}"/>
              </a:ext>
            </a:extLst>
          </p:cNvPr>
          <p:cNvSpPr/>
          <p:nvPr/>
        </p:nvSpPr>
        <p:spPr>
          <a:xfrm>
            <a:off x="1143000" y="901428"/>
            <a:ext cx="1818389" cy="351720"/>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ESPRIMI IL TUO  VOTO</a:t>
            </a:r>
          </a:p>
        </p:txBody>
      </p:sp>
      <p:sp>
        <p:nvSpPr>
          <p:cNvPr id="6" name="Triangolo rettangolo 5">
            <a:extLst>
              <a:ext uri="{CE2A6BD5-2730-41FC-922D-A373DAA1005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4882B63-A543-4AB6-B6AB-CFF4CA357A95}"/>
              </a:ext>
            </a:extLst>
          </p:cNvPr>
          <p:cNvSpPr/>
          <p:nvPr/>
        </p:nvSpPr>
        <p:spPr>
          <a:xfrm flipV="1">
            <a:off x="2443951" y="125314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7" name="Elemento grafico 6" descr="Cursore contorno">
            <a:extLst>
              <a:ext uri="{FF2B5EF4-FFF2-40B4-BE49-F238E27FC236}">
                <a16:creationId xmlns:a16="http://schemas.microsoft.com/office/drawing/2014/main" id="{899A1754-4954-6509-B30B-C560595611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17088" y="3733800"/>
            <a:ext cx="914400" cy="914400"/>
          </a:xfrm>
          <a:prstGeom prst="rect">
            <a:avLst/>
          </a:prstGeom>
        </p:spPr>
      </p:pic>
      <p:pic>
        <p:nvPicPr>
          <p:cNvPr id="13" name="Elemento grafico 12" descr="Cursore contorno">
            <a:extLst>
              <a:ext uri="{FF2B5EF4-FFF2-40B4-BE49-F238E27FC236}">
                <a16:creationId xmlns:a16="http://schemas.microsoft.com/office/drawing/2014/main" id="{2627A70F-AD7A-81EA-633A-4C6C88F414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9879468" y="4495800"/>
            <a:ext cx="914400" cy="914400"/>
          </a:xfrm>
          <a:prstGeom prst="rect">
            <a:avLst/>
          </a:prstGeom>
        </p:spPr>
      </p:pic>
    </p:spTree>
    <p:extLst>
      <p:ext uri="{BB962C8B-B14F-4D97-AF65-F5344CB8AC3E}">
        <p14:creationId xmlns:p14="http://schemas.microsoft.com/office/powerpoint/2010/main" val="3863530107"/>
      </p:ext>
      <p:ext uri="{14A13581-EC14-4F02-9D75-52D5CC72A378}">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96CB8D32-15FA-9DAD-0385-62A5D6F5C58D}"/>
              </a:ext>
            </a:extLst>
          </p:cNvPr>
          <p:cNvGrpSpPr/>
          <p:nvPr/>
        </p:nvGrpSpPr>
        <p:grpSpPr>
          <a:xfrm>
            <a:off x="2499705" y="653591"/>
            <a:ext cx="9665662" cy="5675106"/>
            <a:chOff x="2499705" y="653591"/>
            <a:chExt cx="9665662" cy="5675106"/>
          </a:xfrm>
        </p:grpSpPr>
        <p:pic>
          <p:nvPicPr>
            <p:cNvPr id="9" name="Immagine 8">
              <a:extLst>
                <a:ext uri="{FF2B5EF4-FFF2-40B4-BE49-F238E27FC236}">
                  <a16:creationId xmlns:a16="http://schemas.microsoft.com/office/drawing/2014/main" id="{E7CE986B-7B08-C21C-E92C-DF0CE0A18930}"/>
                </a:ext>
              </a:extLst>
            </p:cNvPr>
            <p:cNvPicPr>
              <a:picLocks noChangeAspect="1"/>
            </p:cNvPicPr>
            <p:nvPr/>
          </p:nvPicPr>
          <p:blipFill rotWithShape="1">
            <a:blip r:embed="rId2"/>
            <a:srcRect l="8130" t="18873" r="8517"/>
            <a:stretch/>
          </p:blipFill>
          <p:spPr>
            <a:xfrm>
              <a:off x="3581399" y="990600"/>
              <a:ext cx="7467601" cy="4913105"/>
            </a:xfrm>
            <a:prstGeom prst="rect">
              <a:avLst/>
            </a:prstGeom>
          </p:spPr>
        </p:pic>
        <p:pic>
          <p:nvPicPr>
            <p:cNvPr id="8" name="Picture 4">
              <a:extLst>
                <a:ext uri="{FF2B5EF4-FFF2-40B4-BE49-F238E27FC236}">
                  <a16:creationId xmlns:a16="http://schemas.microsoft.com/office/drawing/2014/main" id="{3231784F-F6E5-004C-7E56-FF07E1281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705" y="653591"/>
              <a:ext cx="9665662" cy="5675106"/>
            </a:xfrm>
            <a:prstGeom prst="rect">
              <a:avLst/>
            </a:prstGeom>
          </p:spPr>
        </p:pic>
      </p:grpSp>
      <p:sp>
        <p:nvSpPr>
          <p:cNvPr id="2" name="Slide Number Placeholder 1">
            <a:extLst>
              <a:ext uri="{FBA1376D-3901-4F75-B020-2D59C4772BD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BD0A738-9912-4D88-95A6-BAF1F2A266EE}"/>
              </a:ext>
            </a:extLst>
          </p:cNvPr>
          <p:cNvSpPr>
            <a:spLocks noGrp="1"/>
          </p:cNvSpPr>
          <p:nvPr>
            <p:ph type="sldNum" sz="quarter"/>
          </p:nvPr>
        </p:nvSpPr>
        <p:spPr/>
        <p:txBody>
          <a:bodyPr rtlCol="0"/>
          <a:lstStyle/>
          <a:p>
            <a:fld id="{94607235-75D3-4D4B-95F3-510AF93FE2C5}" type="slidenum">
              <a:rPr/>
              <a:t>6</a:t>
            </a:fld>
            <a:endParaRPr lang="en-US" dirty="0"/>
          </a:p>
        </p:txBody>
      </p:sp>
      <p:sp>
        <p:nvSpPr>
          <p:cNvPr id="4" name="TextBox 7">
            <a:extLst>
              <a:ext uri="{96278E5C-9D31-4C94-8EA4-70CFFB3DC5D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FB8AEC-C9F1-4C19-B011-B3CAFAB377EE}"/>
              </a:ext>
            </a:extLst>
          </p:cNvPr>
          <p:cNvSpPr txBox="1"/>
          <p:nvPr/>
        </p:nvSpPr>
        <p:spPr>
          <a:xfrm>
            <a:off x="1066800" y="2149040"/>
            <a:ext cx="2124985" cy="2102596"/>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Una volta assegnato il voto, viene</a:t>
            </a:r>
          </a:p>
          <a:p>
            <a:pPr>
              <a:lnSpc>
                <a:spcPct val="120000"/>
              </a:lnSpc>
            </a:pPr>
            <a:r>
              <a:rPr lang="en-US" sz="1000" b="0" dirty="0">
                <a:solidFill>
                  <a:schemeClr val="tx1">
                    <a:alpha val="80000"/>
                  </a:schemeClr>
                </a:solidFill>
                <a:latin typeface="Open Sans"/>
              </a:rPr>
              <a:t>presentata la pagina di riepilogo del voto, come la schermata d'esempio qui a fianco.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Il voto viene inserito nell’urna digitale, solo dopo questo passaggio.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Premendo su «</a:t>
            </a:r>
            <a:r>
              <a:rPr lang="en-US" sz="1000" b="0" dirty="0">
                <a:solidFill>
                  <a:srgbClr val="FF0000"/>
                </a:solidFill>
                <a:latin typeface="Open Sans"/>
              </a:rPr>
              <a:t>Registra Preferenze</a:t>
            </a:r>
            <a:r>
              <a:rPr lang="en-US" sz="1000" b="0" dirty="0">
                <a:solidFill>
                  <a:schemeClr val="tx1">
                    <a:alpha val="80000"/>
                  </a:schemeClr>
                </a:solidFill>
                <a:latin typeface="Open Sans"/>
              </a:rPr>
              <a:t>» il </a:t>
            </a:r>
            <a:r>
              <a:rPr lang="en-US" sz="1000" b="1" u="sng" dirty="0">
                <a:solidFill>
                  <a:schemeClr val="tx1">
                    <a:alpha val="80000"/>
                  </a:schemeClr>
                </a:solidFill>
                <a:latin typeface="Open Sans"/>
              </a:rPr>
              <a:t>voto diventa immodificabile</a:t>
            </a:r>
          </a:p>
        </p:txBody>
      </p:sp>
      <p:sp>
        <p:nvSpPr>
          <p:cNvPr id="5" name="Rettangolo 4">
            <a:extLst>
              <a:ext uri="{72CD34CC-C780-46EA-8847-82D3630AD1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40E6756-F0C1-4DAC-9A04-C9A8B6964443}"/>
              </a:ext>
            </a:extLst>
          </p:cNvPr>
          <p:cNvSpPr/>
          <p:nvPr/>
        </p:nvSpPr>
        <p:spPr>
          <a:xfrm>
            <a:off x="1066800" y="1371600"/>
            <a:ext cx="1818389" cy="351720"/>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CONFERMA IL TUO  VOTO</a:t>
            </a:r>
          </a:p>
        </p:txBody>
      </p:sp>
      <p:sp>
        <p:nvSpPr>
          <p:cNvPr id="6" name="Triangolo rettangolo 5">
            <a:extLst>
              <a:ext uri="{AC71EABD-6E32-4CB6-AB96-FCAD7F4A02E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49D6BC-14E8-40D1-B1A9-BB4F39A45980}"/>
              </a:ext>
            </a:extLst>
          </p:cNvPr>
          <p:cNvSpPr/>
          <p:nvPr/>
        </p:nvSpPr>
        <p:spPr>
          <a:xfrm flipV="1">
            <a:off x="2342903" y="1665837"/>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0" name="Elemento grafico 9" descr="Cursore contorno">
            <a:extLst>
              <a:ext uri="{FF2B5EF4-FFF2-40B4-BE49-F238E27FC236}">
                <a16:creationId xmlns:a16="http://schemas.microsoft.com/office/drawing/2014/main" id="{977086F1-B8BF-EAAE-54BF-982426C917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9829800" y="4419600"/>
            <a:ext cx="914400" cy="914400"/>
          </a:xfrm>
          <a:prstGeom prst="rect">
            <a:avLst/>
          </a:prstGeom>
        </p:spPr>
      </p:pic>
    </p:spTree>
    <p:extLst>
      <p:ext uri="{95246BC0-B4EE-45F2-94D6-368E0796E9C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EF3D87DF-EE4D-6CD7-9B8A-266BEB97E754}"/>
              </a:ext>
            </a:extLst>
          </p:cNvPr>
          <p:cNvGrpSpPr/>
          <p:nvPr/>
        </p:nvGrpSpPr>
        <p:grpSpPr>
          <a:xfrm>
            <a:off x="2438400" y="457200"/>
            <a:ext cx="9665662" cy="5675106"/>
            <a:chOff x="2438400" y="457200"/>
            <a:chExt cx="9665662" cy="5675106"/>
          </a:xfrm>
        </p:grpSpPr>
        <p:pic>
          <p:nvPicPr>
            <p:cNvPr id="10" name="Immagine 9">
              <a:extLst>
                <a:ext uri="{FF2B5EF4-FFF2-40B4-BE49-F238E27FC236}">
                  <a16:creationId xmlns:a16="http://schemas.microsoft.com/office/drawing/2014/main" id="{2AA6753D-1DF0-E526-90A5-D37C92C7E54F}"/>
                </a:ext>
              </a:extLst>
            </p:cNvPr>
            <p:cNvPicPr>
              <a:picLocks noChangeAspect="1"/>
            </p:cNvPicPr>
            <p:nvPr/>
          </p:nvPicPr>
          <p:blipFill>
            <a:blip r:embed="rId2"/>
            <a:stretch>
              <a:fillRect/>
            </a:stretch>
          </p:blipFill>
          <p:spPr>
            <a:xfrm>
              <a:off x="3660887" y="842016"/>
              <a:ext cx="7228206" cy="4612809"/>
            </a:xfrm>
            <a:prstGeom prst="rect">
              <a:avLst/>
            </a:prstGeom>
          </p:spPr>
        </p:pic>
        <p:pic>
          <p:nvPicPr>
            <p:cNvPr id="11" name="Picture 4">
              <a:extLst>
                <a:ext uri="{FF2B5EF4-FFF2-40B4-BE49-F238E27FC236}">
                  <a16:creationId xmlns:a16="http://schemas.microsoft.com/office/drawing/2014/main" id="{11E5F1FB-5BF2-4764-A8F4-D9DD3A6A2E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457200"/>
              <a:ext cx="9665662" cy="5675106"/>
            </a:xfrm>
            <a:prstGeom prst="rect">
              <a:avLst/>
            </a:prstGeom>
          </p:spPr>
        </p:pic>
      </p:grpSp>
      <p:sp>
        <p:nvSpPr>
          <p:cNvPr id="2" name="Slide Number Placeholder 1">
            <a:extLst>
              <a:ext uri="{188F4E8A-75F1-476C-AC32-7D60B8D90F9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BDA8FED-1E4A-4B06-A1BB-0BB9441CE478}"/>
              </a:ext>
            </a:extLst>
          </p:cNvPr>
          <p:cNvSpPr>
            <a:spLocks noGrp="1"/>
          </p:cNvSpPr>
          <p:nvPr>
            <p:ph type="sldNum" sz="quarter"/>
          </p:nvPr>
        </p:nvSpPr>
        <p:spPr/>
        <p:txBody>
          <a:bodyPr rtlCol="0"/>
          <a:lstStyle/>
          <a:p>
            <a:fld id="{10EBD0B1-80BB-409B-ACDF-2CA46F31BCDB}" type="slidenum">
              <a:rPr/>
              <a:t>7</a:t>
            </a:fld>
            <a:endParaRPr lang="en-US" dirty="0"/>
          </a:p>
        </p:txBody>
      </p:sp>
      <p:sp>
        <p:nvSpPr>
          <p:cNvPr id="4" name="TextBox 7">
            <a:extLst>
              <a:ext uri="{2FDDBCB4-A3C6-4659-BFA1-305E02171C2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E8F1DF6-AAF6-4513-A6EF-6D0F437F4880}"/>
              </a:ext>
            </a:extLst>
          </p:cNvPr>
          <p:cNvSpPr txBox="1"/>
          <p:nvPr/>
        </p:nvSpPr>
        <p:spPr>
          <a:xfrm>
            <a:off x="1077956" y="1503134"/>
            <a:ext cx="2124985" cy="2833925"/>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Una volta confermato il voto, comparirà il messaggio che il voto è stato registrato.</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1" u="sng" dirty="0">
                <a:solidFill>
                  <a:schemeClr val="tx1">
                    <a:alpha val="80000"/>
                  </a:schemeClr>
                </a:solidFill>
                <a:latin typeface="Open Sans"/>
              </a:rPr>
              <a:t>NON chiudere il browser o spegnere il PC.</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Cliccare “Continua“ per terminare l’operazione di voto o passare alla scheda successiva.</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E’ possibile anche ricevere via email o stampare la conferma di </a:t>
            </a:r>
          </a:p>
          <a:p>
            <a:pPr>
              <a:lnSpc>
                <a:spcPct val="120000"/>
              </a:lnSpc>
            </a:pPr>
            <a:r>
              <a:rPr lang="en-US" sz="1000" b="0" dirty="0">
                <a:solidFill>
                  <a:schemeClr val="tx1">
                    <a:alpha val="80000"/>
                  </a:schemeClr>
                </a:solidFill>
                <a:latin typeface="Open Sans"/>
              </a:rPr>
              <a:t>avvenuta votazione selezionando l’opzione relativa.</a:t>
            </a:r>
          </a:p>
        </p:txBody>
      </p:sp>
      <p:sp>
        <p:nvSpPr>
          <p:cNvPr id="5" name="Rettangolo 4">
            <a:extLst>
              <a:ext uri="{715D0E88-ED0D-4660-85B6-A9B45FD2484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BF90ACF-69BF-4B9B-AB30-F44E5FA6E1E4}"/>
              </a:ext>
            </a:extLst>
          </p:cNvPr>
          <p:cNvSpPr/>
          <p:nvPr/>
        </p:nvSpPr>
        <p:spPr>
          <a:xfrm>
            <a:off x="1077956" y="725694"/>
            <a:ext cx="1818389" cy="351720"/>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VOTAZIONE ESEGUITA</a:t>
            </a:r>
          </a:p>
        </p:txBody>
      </p:sp>
      <p:sp>
        <p:nvSpPr>
          <p:cNvPr id="6" name="Triangolo rettangolo 5">
            <a:extLst>
              <a:ext uri="{8EE6BABA-76B7-425A-94DB-594BDFC2A09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50DE0C8-0047-41C1-886E-BA3C2FA71F9A}"/>
              </a:ext>
            </a:extLst>
          </p:cNvPr>
          <p:cNvSpPr/>
          <p:nvPr/>
        </p:nvSpPr>
        <p:spPr>
          <a:xfrm flipV="1">
            <a:off x="2354059" y="1019931"/>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2" name="Elemento grafico 11" descr="Cursore contorno">
            <a:extLst>
              <a:ext uri="{FF2B5EF4-FFF2-40B4-BE49-F238E27FC236}">
                <a16:creationId xmlns:a16="http://schemas.microsoft.com/office/drawing/2014/main" id="{9D28C5B7-400A-60E3-F6D7-5528E1BB19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9372600" y="3429000"/>
            <a:ext cx="914400" cy="914400"/>
          </a:xfrm>
          <a:prstGeom prst="rect">
            <a:avLst/>
          </a:prstGeom>
        </p:spPr>
      </p:pic>
    </p:spTree>
    <p:extLst>
      <p:ext uri="{BB962C8B-B14F-4D97-AF65-F5344CB8AC3E}">
        <p14:creationId xmlns:p14="http://schemas.microsoft.com/office/powerpoint/2010/main" val="2683231170"/>
      </p:ext>
      <p:ext uri="{3A180599-5951-43B3-935A-864B9C2EB1E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C3D42E3E-B763-4568-B032-4E96DCFAFD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259E812-DC9F-478C-95CF-E3AAB76BBE7A}"/>
              </a:ext>
            </a:extLst>
          </p:cNvPr>
          <p:cNvSpPr/>
          <p:nvPr/>
        </p:nvSpPr>
        <p:spPr>
          <a:xfrm>
            <a:off x="345989" y="329513"/>
            <a:ext cx="12191999" cy="6858000"/>
          </a:xfrm>
          <a:prstGeom prst="rect">
            <a:avLst/>
          </a:prstGeom>
          <a:solidFill>
            <a:srgbClr val="0000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solidFill>
                <a:schemeClr val="tx1"/>
              </a:solidFill>
            </a:endParaRPr>
          </a:p>
        </p:txBody>
      </p:sp>
      <p:sp>
        <p:nvSpPr>
          <p:cNvPr id="3" name="Slide Number Placeholder 1">
            <a:extLst>
              <a:ext uri="{6C5B2B7C-E5C5-43AE-9852-98303CB328F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82254A-FC84-4DDF-A560-8C20F02C3A98}"/>
              </a:ext>
            </a:extLst>
          </p:cNvPr>
          <p:cNvSpPr>
            <a:spLocks noGrp="1"/>
          </p:cNvSpPr>
          <p:nvPr>
            <p:ph type="sldNum" sz="quarter"/>
          </p:nvPr>
        </p:nvSpPr>
        <p:spPr/>
        <p:txBody>
          <a:bodyPr rtlCol="0"/>
          <a:lstStyle/>
          <a:p>
            <a:fld id="{90BDBF37-20E4-4544-9922-18AD0F47E1B6}" type="slidenum">
              <a:rPr/>
              <a:t>8</a:t>
            </a:fld>
            <a:endParaRPr lang="en-US" dirty="0">
              <a:solidFill>
                <a:schemeClr val="bg1">
                  <a:alpha val="70000"/>
                </a:schemeClr>
              </a:solidFill>
            </a:endParaRPr>
          </a:p>
        </p:txBody>
      </p:sp>
      <p:cxnSp>
        <p:nvCxnSpPr>
          <p:cNvPr id="4" name="Straight Connector 6">
            <a:extLst>
              <a:ext uri="{7C4A3953-38C5-4319-B6B6-DCCE66ED14A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F52773D-B573-4AFE-8501-657B619EF3A6}"/>
              </a:ext>
            </a:extLst>
          </p:cNvPr>
          <p:cNvCxnSpPr/>
          <p:nvPr/>
        </p:nvCxnSpPr>
        <p:spPr>
          <a:xfrm>
            <a:off x="986110" y="0"/>
            <a:ext cx="0" cy="6858000"/>
          </a:xfrm>
          <a:prstGeom prst="line">
            <a:avLst/>
          </a:prstGeom>
          <a:ln>
            <a:solidFill>
              <a:schemeClr val="bg1">
                <a:alpha val="19999"/>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7">
            <a:extLst>
              <a:ext uri="{CBCA0E0B-E7AA-4F8D-80A4-277FE52AC20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82C86A4-DA44-4568-9401-01A0A6A3E37C}"/>
              </a:ext>
            </a:extLst>
          </p:cNvPr>
          <p:cNvCxnSpPr/>
          <p:nvPr/>
        </p:nvCxnSpPr>
        <p:spPr>
          <a:xfrm>
            <a:off x="468887" y="3262746"/>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8">
            <a:extLst>
              <a:ext uri="{75B2B779-F964-4975-A3AD-2DBF95CC989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49FE6A0-75B2-4763-B178-D577F29ACAB7}"/>
              </a:ext>
            </a:extLst>
          </p:cNvPr>
          <p:cNvCxnSpPr/>
          <p:nvPr/>
        </p:nvCxnSpPr>
        <p:spPr>
          <a:xfrm>
            <a:off x="516593" y="3262746"/>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2">
            <a:extLst>
              <a:ext uri="{37B8DC7A-B595-4554-8AAA-A3078818087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133F579-CD27-489F-9F25-9E82954CEFD1}"/>
              </a:ext>
            </a:extLst>
          </p:cNvPr>
          <p:cNvSpPr txBox="1"/>
          <p:nvPr/>
        </p:nvSpPr>
        <p:spPr>
          <a:xfrm>
            <a:off x="1866900" y="2788862"/>
            <a:ext cx="6805288" cy="1412843"/>
          </a:xfrm>
          <a:prstGeom prst="rect">
            <a:avLst/>
          </a:prstGeom>
        </p:spPr>
        <p:txBody>
          <a:bodyPr vert="horz" lIns="0" tIns="192024" rIns="0" bIns="0" rtlCol="0" anchor="t">
            <a:noAutofit/>
          </a:bodyPr>
          <a:lstStyle>
            <a:lvl1pPr lvl="0" algn="l" rtl="0">
              <a:lnSpc>
                <a:spcPct val="80000"/>
              </a:lnSpc>
              <a:spcBef>
                <a:spcPct val="0"/>
              </a:spcBef>
              <a:buNone/>
              <a:defRPr lang="en-US" sz="4400" spc="-151" baseline="0" dirty="0">
                <a:solidFill>
                  <a:schemeClr val="tx1"/>
                </a:solidFill>
                <a:latin typeface="+mj-lt"/>
              </a:defRPr>
            </a:lvl1pPr>
          </a:lstStyle>
          <a:p>
            <a:r>
              <a:rPr lang="en-US" dirty="0" err="1">
                <a:solidFill>
                  <a:schemeClr val="bg1"/>
                </a:solidFill>
                <a:latin typeface="Montserrat"/>
              </a:rPr>
              <a:t>Votare</a:t>
            </a:r>
            <a:r>
              <a:rPr lang="en-US" dirty="0">
                <a:solidFill>
                  <a:schemeClr val="bg1"/>
                </a:solidFill>
                <a:latin typeface="Montserrat"/>
              </a:rPr>
              <a:t> da </a:t>
            </a:r>
            <a:r>
              <a:rPr lang="en-US" dirty="0">
                <a:solidFill>
                  <a:srgbClr val="CD3305"/>
                </a:solidFill>
                <a:latin typeface="Montserrat"/>
              </a:rPr>
              <a:t>SMARTPHONE.</a:t>
            </a:r>
            <a:r>
              <a:rPr lang="en-US" dirty="0">
                <a:solidFill>
                  <a:schemeClr val="bg1"/>
                </a:solidFill>
              </a:rPr>
              <a:t> </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2866915876"/>
      </p:ext>
      <p:ext uri="{1BF36575-330E-4200-96F7-A8F395C6FBF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75D207E4-7278-4220-A421-D970C0BCA3D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0C0C7E-3927-404E-B44E-9BA4E93333BD}"/>
              </a:ext>
            </a:extLst>
          </p:cNvPr>
          <p:cNvSpPr>
            <a:spLocks noGrp="1"/>
          </p:cNvSpPr>
          <p:nvPr>
            <p:ph type="sldNum" sz="quarter"/>
          </p:nvPr>
        </p:nvSpPr>
        <p:spPr/>
        <p:txBody>
          <a:bodyPr rtlCol="0"/>
          <a:lstStyle/>
          <a:p>
            <a:fld id="{5641D3CC-FD17-428F-9728-CB18835CBDAE}" type="slidenum">
              <a:rPr/>
              <a:t>9</a:t>
            </a:fld>
            <a:endParaRPr lang="en-US" dirty="0"/>
          </a:p>
        </p:txBody>
      </p:sp>
      <p:sp>
        <p:nvSpPr>
          <p:cNvPr id="3" name="Title 3">
            <a:extLst>
              <a:ext uri="{6AFAB308-58E9-4484-8A6C-251E61BAA6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832BF5B-AF0B-4132-9176-B19B5D76E234}"/>
              </a:ext>
            </a:extLst>
          </p:cNvPr>
          <p:cNvSpPr>
            <a:spLocks noGrp="1"/>
          </p:cNvSpPr>
          <p:nvPr>
            <p:ph type="title" idx="2"/>
          </p:nvPr>
        </p:nvSpPr>
        <p:spPr>
          <a:xfrm>
            <a:off x="991637" y="1225315"/>
            <a:ext cx="2419350" cy="1621621"/>
          </a:xfrm>
        </p:spPr>
        <p:txBody>
          <a:bodyPr rtlCol="0"/>
          <a:lstStyle/>
          <a:p>
            <a:r>
              <a:rPr lang="en-US" dirty="0">
                <a:solidFill>
                  <a:srgbClr val="1F1F1F"/>
                </a:solidFill>
                <a:latin typeface="Montserrat"/>
              </a:rPr>
              <a:t>Email con </a:t>
            </a:r>
            <a:br>
              <a:rPr lang="en-US" dirty="0">
                <a:latin typeface="Montserrat"/>
              </a:rPr>
            </a:br>
            <a:r>
              <a:rPr lang="en-US" dirty="0">
                <a:solidFill>
                  <a:srgbClr val="CD3305"/>
                </a:solidFill>
                <a:latin typeface="Montserrat"/>
              </a:rPr>
              <a:t>Credenziali di Accesso.</a:t>
            </a:r>
          </a:p>
        </p:txBody>
      </p:sp>
      <p:sp>
        <p:nvSpPr>
          <p:cNvPr id="4" name="TextBox 6">
            <a:extLst>
              <a:ext uri="{B6D5E57B-1A19-493B-B87B-E310290C69B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0538B0-1AB5-424E-9542-608F624544B5}"/>
              </a:ext>
            </a:extLst>
          </p:cNvPr>
          <p:cNvSpPr txBox="1"/>
          <p:nvPr/>
        </p:nvSpPr>
        <p:spPr>
          <a:xfrm>
            <a:off x="1040934" y="3167788"/>
            <a:ext cx="3912065" cy="2110578"/>
          </a:xfrm>
          <a:prstGeom prst="rect">
            <a:avLst/>
          </a:prstGeom>
          <a:noFill/>
        </p:spPr>
        <p:txBody>
          <a:bodyPr vert="horz" wrap="square" lIns="0" rIns="0" rtlCol="0">
            <a:spAutoFit/>
          </a:bodyPr>
          <a:lstStyle/>
          <a:p>
            <a:pPr algn="l">
              <a:lnSpc>
                <a:spcPct val="120000"/>
              </a:lnSpc>
            </a:pPr>
            <a:r>
              <a:rPr lang="en-US" sz="1000" dirty="0" err="1">
                <a:solidFill>
                  <a:schemeClr val="tx1">
                    <a:alpha val="80000"/>
                  </a:schemeClr>
                </a:solidFill>
                <a:latin typeface="Open Sans"/>
              </a:rPr>
              <a:t>Entro</a:t>
            </a:r>
            <a:r>
              <a:rPr lang="en-US" sz="1000" dirty="0">
                <a:solidFill>
                  <a:schemeClr val="tx1">
                    <a:alpha val="80000"/>
                  </a:schemeClr>
                </a:solidFill>
                <a:latin typeface="Open Sans"/>
              </a:rPr>
              <a:t> 24 ore </a:t>
            </a:r>
            <a:r>
              <a:rPr lang="en-US" sz="1000" dirty="0" err="1">
                <a:solidFill>
                  <a:schemeClr val="tx1">
                    <a:alpha val="80000"/>
                  </a:schemeClr>
                </a:solidFill>
                <a:latin typeface="Open Sans"/>
              </a:rPr>
              <a:t>dalla</a:t>
            </a:r>
            <a:r>
              <a:rPr lang="en-US" sz="1000" dirty="0">
                <a:solidFill>
                  <a:schemeClr val="tx1">
                    <a:alpha val="80000"/>
                  </a:schemeClr>
                </a:solidFill>
                <a:latin typeface="Open Sans"/>
              </a:rPr>
              <a:t> </a:t>
            </a:r>
            <a:r>
              <a:rPr lang="en-US" sz="1000" b="0" dirty="0">
                <a:solidFill>
                  <a:schemeClr val="tx1">
                    <a:alpha val="80000"/>
                  </a:schemeClr>
                </a:solidFill>
                <a:latin typeface="Open Sans"/>
              </a:rPr>
              <a:t>data del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riceverai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sulla</a:t>
            </a:r>
            <a:r>
              <a:rPr lang="en-US" sz="1000" b="0" dirty="0">
                <a:solidFill>
                  <a:schemeClr val="tx1">
                    <a:alpha val="80000"/>
                  </a:schemeClr>
                </a:solidFill>
                <a:latin typeface="Open Sans"/>
              </a:rPr>
              <a:t> e-mail </a:t>
            </a:r>
            <a:r>
              <a:rPr lang="en-US" sz="1000" dirty="0" err="1">
                <a:solidFill>
                  <a:schemeClr val="tx1">
                    <a:alpha val="80000"/>
                  </a:schemeClr>
                </a:solidFill>
                <a:latin typeface="Open Sans"/>
              </a:rPr>
              <a:t>aziendale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ovvero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e-mail </a:t>
            </a:r>
            <a:r>
              <a:rPr lang="en-US" sz="1000" b="0" dirty="0" err="1">
                <a:solidFill>
                  <a:schemeClr val="tx1">
                    <a:alpha val="80000"/>
                  </a:schemeClr>
                </a:solidFill>
                <a:latin typeface="Open Sans"/>
              </a:rPr>
              <a:t>registrata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agli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atti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della</a:t>
            </a:r>
            <a:r>
              <a:rPr lang="en-US" sz="1000" b="0" dirty="0">
                <a:solidFill>
                  <a:schemeClr val="tx1">
                    <a:alpha val="80000"/>
                  </a:schemeClr>
                </a:solidFill>
                <a:latin typeface="Open Sans"/>
              </a:rPr>
              <a:t> ASST di </a:t>
            </a:r>
            <a:r>
              <a:rPr lang="en-US" sz="1000" b="0" dirty="0" err="1">
                <a:solidFill>
                  <a:schemeClr val="tx1">
                    <a:alpha val="80000"/>
                  </a:schemeClr>
                </a:solidFill>
                <a:latin typeface="Open Sans"/>
              </a:rPr>
              <a:t>Mantova</a:t>
            </a:r>
            <a:r>
              <a:rPr lang="en-US" sz="1000" b="0" dirty="0">
                <a:solidFill>
                  <a:schemeClr val="tx1">
                    <a:alpha val="80000"/>
                  </a:schemeClr>
                </a:solidFill>
                <a:latin typeface="Open Sans"/>
              </a:rPr>
              <a:t> le credenziali di accesso (</a:t>
            </a:r>
            <a:r>
              <a:rPr lang="en-US" sz="1000" b="1" dirty="0">
                <a:solidFill>
                  <a:schemeClr val="tx1">
                    <a:alpha val="80000"/>
                  </a:schemeClr>
                </a:solidFill>
                <a:latin typeface="Open Sans"/>
              </a:rPr>
              <a:t>username e password</a:t>
            </a:r>
            <a:r>
              <a:rPr lang="en-US" sz="1000" b="0" dirty="0">
                <a:solidFill>
                  <a:schemeClr val="tx1">
                    <a:alpha val="80000"/>
                  </a:schemeClr>
                </a:solidFill>
                <a:latin typeface="Open Sans"/>
              </a:rPr>
              <a:t>) ed il link per collegarsi all’area di voto (pulsante rosso: </a:t>
            </a:r>
            <a:r>
              <a:rPr lang="en-US" sz="1000" b="1" dirty="0">
                <a:solidFill>
                  <a:schemeClr val="tx1">
                    <a:alpha val="80000"/>
                  </a:schemeClr>
                </a:solidFill>
                <a:latin typeface="Open Sans"/>
              </a:rPr>
              <a:t>Accedi al voto</a:t>
            </a:r>
            <a:r>
              <a:rPr lang="en-US" sz="1000" b="0" dirty="0">
                <a:solidFill>
                  <a:schemeClr val="tx1">
                    <a:alpha val="80000"/>
                  </a:schemeClr>
                </a:solidFill>
                <a:latin typeface="Open Sans"/>
              </a:rPr>
              <a:t>). Potrai accedere</a:t>
            </a:r>
            <a:r>
              <a:rPr lang="en-US" sz="1000" b="0" u="sng" dirty="0">
                <a:solidFill>
                  <a:schemeClr val="tx1">
                    <a:alpha val="80000"/>
                  </a:schemeClr>
                </a:solidFill>
                <a:latin typeface="Open Sans"/>
              </a:rPr>
              <a:t> solo a votazioni aperte</a:t>
            </a:r>
            <a:r>
              <a:rPr lang="en-US" sz="1000" b="0" dirty="0">
                <a:solidFill>
                  <a:schemeClr val="tx1">
                    <a:alpha val="80000"/>
                  </a:schemeClr>
                </a:solidFill>
                <a:latin typeface="Open Sans"/>
              </a:rPr>
              <a:t>, negli orari indicati nell’email</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gn="l">
              <a:lnSpc>
                <a:spcPct val="120000"/>
              </a:lnSpc>
            </a:pPr>
            <a:r>
              <a:rPr lang="en-US" sz="1000" b="1" dirty="0">
                <a:solidFill>
                  <a:schemeClr val="tx1">
                    <a:alpha val="80000"/>
                  </a:schemeClr>
                </a:solidFill>
                <a:latin typeface="Open Sans"/>
              </a:rPr>
              <a:t>Oggetto:</a:t>
            </a:r>
            <a:r>
              <a:rPr lang="en-US" sz="1000" b="0" dirty="0">
                <a:solidFill>
                  <a:schemeClr val="tx1">
                    <a:alpha val="80000"/>
                  </a:schemeClr>
                </a:solidFill>
                <a:latin typeface="Open Sans"/>
              </a:rPr>
              <a:t> Eligo Evoting - Credenziali di </a:t>
            </a:r>
            <a:r>
              <a:rPr lang="en-US" sz="1000" b="0" i="1" dirty="0">
                <a:solidFill>
                  <a:schemeClr val="tx1">
                    <a:alpha val="80000"/>
                  </a:schemeClr>
                </a:solidFill>
                <a:latin typeface="Open Sans"/>
              </a:rPr>
              <a:t>nomecognome</a:t>
            </a:r>
            <a:r>
              <a:rPr lang="en-US" sz="1000" b="0" dirty="0">
                <a:solidFill>
                  <a:schemeClr val="tx1">
                    <a:alpha val="80000"/>
                  </a:schemeClr>
                </a:solidFill>
                <a:latin typeface="Open Sans"/>
              </a:rPr>
              <a:t> - Votazione </a:t>
            </a:r>
            <a:r>
              <a:rPr lang="en-US" sz="1000" b="0" i="1" dirty="0">
                <a:solidFill>
                  <a:schemeClr val="tx1">
                    <a:alpha val="80000"/>
                  </a:schemeClr>
                </a:solidFill>
                <a:latin typeface="Open Sans"/>
              </a:rPr>
              <a:t>titolo</a:t>
            </a:r>
          </a:p>
          <a:p>
            <a:pPr algn="l">
              <a:lnSpc>
                <a:spcPct val="120000"/>
              </a:lnSpc>
            </a:pPr>
            <a:r>
              <a:rPr lang="en-US" sz="1000" b="1" dirty="0">
                <a:solidFill>
                  <a:schemeClr val="tx1">
                    <a:alpha val="80000"/>
                  </a:schemeClr>
                </a:solidFill>
                <a:latin typeface="Open Sans"/>
              </a:rPr>
              <a:t>Mittente</a:t>
            </a:r>
            <a:r>
              <a:rPr lang="en-US" sz="1000" b="0" dirty="0">
                <a:solidFill>
                  <a:schemeClr val="tx1">
                    <a:alpha val="80000"/>
                  </a:schemeClr>
                </a:solidFill>
                <a:latin typeface="Open Sans"/>
              </a:rPr>
              <a:t>: notifica-eligo@evoting.it</a:t>
            </a:r>
          </a:p>
          <a:p>
            <a:pPr algn="l">
              <a:lnSpc>
                <a:spcPct val="120000"/>
              </a:lnSpc>
            </a:pPr>
            <a:endParaRPr lang="en-US" sz="1000" b="0" i="1" dirty="0">
              <a:solidFill>
                <a:schemeClr val="tx1">
                  <a:alpha val="80000"/>
                </a:schemeClr>
              </a:solidFill>
              <a:latin typeface="Open Sans"/>
            </a:endParaRPr>
          </a:p>
          <a:p>
            <a:pPr algn="l">
              <a:lnSpc>
                <a:spcPct val="120000"/>
              </a:lnSpc>
            </a:pPr>
            <a:endParaRPr lang="en-US" sz="1000" b="0" dirty="0">
              <a:solidFill>
                <a:schemeClr val="tx1">
                  <a:alpha val="80000"/>
                </a:schemeClr>
              </a:solidFill>
              <a:latin typeface="Open Sans"/>
            </a:endParaRPr>
          </a:p>
        </p:txBody>
      </p:sp>
      <p:sp>
        <p:nvSpPr>
          <p:cNvPr id="5" name="Rectangle 7">
            <a:extLst>
              <a:ext uri="{2603D0EB-43B3-4060-8982-1A7FC824523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C0F8A7D-3595-4E27-A618-1B25AC438947}"/>
              </a:ext>
            </a:extLst>
          </p:cNvPr>
          <p:cNvSpPr/>
          <p:nvPr/>
        </p:nvSpPr>
        <p:spPr>
          <a:xfrm>
            <a:off x="1066800" y="553077"/>
            <a:ext cx="1676800" cy="294236"/>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CREDENZIALI</a:t>
            </a:r>
          </a:p>
        </p:txBody>
      </p:sp>
      <p:sp>
        <p:nvSpPr>
          <p:cNvPr id="6" name="Right Triangle 8">
            <a:extLst>
              <a:ext uri="{91A13CC8-A2FD-43D0-B573-19C31CCBE19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CD880F5-6340-421C-A9E8-D658D3AF9DEA}"/>
              </a:ext>
            </a:extLst>
          </p:cNvPr>
          <p:cNvSpPr/>
          <p:nvPr/>
        </p:nvSpPr>
        <p:spPr>
          <a:xfrm flipV="1">
            <a:off x="2201312" y="847311"/>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12" name="TextBox 6">
            <a:extLst>
              <a:ext uri="{FF2B5EF4-FFF2-40B4-BE49-F238E27FC236}">
                <a16:creationId xmlns:a16="http://schemas.microsoft.com/office/drawing/2014/main" id="{FEA96504-7B57-3A48-101A-A4DE7D9F6163}"/>
              </a:ext>
              <a:ext uri="{B6D5E57B-1A19-493B-B87B-E310290C69B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0538B0-1AB5-424E-9542-608F624544B5}"/>
              </a:ext>
            </a:extLst>
          </p:cNvPr>
          <p:cNvSpPr txBox="1"/>
          <p:nvPr/>
        </p:nvSpPr>
        <p:spPr>
          <a:xfrm>
            <a:off x="1061616" y="4975878"/>
            <a:ext cx="3912065" cy="1741246"/>
          </a:xfrm>
          <a:prstGeom prst="rect">
            <a:avLst/>
          </a:prstGeom>
          <a:noFill/>
        </p:spPr>
        <p:txBody>
          <a:bodyPr vert="horz" wrap="square" lIns="0" rIns="0" rtlCol="0">
            <a:spAutoFit/>
          </a:bodyPr>
          <a:lstStyle/>
          <a:p>
            <a:pPr algn="l">
              <a:lnSpc>
                <a:spcPct val="120000"/>
              </a:lnSpc>
            </a:pPr>
            <a:r>
              <a:rPr lang="en-US" sz="1000" b="1" dirty="0">
                <a:solidFill>
                  <a:srgbClr val="C00000"/>
                </a:solidFill>
                <a:latin typeface="Open Sans"/>
              </a:rPr>
              <a:t>N.B.</a:t>
            </a:r>
          </a:p>
          <a:p>
            <a:pPr algn="l">
              <a:lnSpc>
                <a:spcPct val="120000"/>
              </a:lnSpc>
            </a:pPr>
            <a:r>
              <a:rPr lang="en-US" sz="1000" b="0" i="1" dirty="0">
                <a:solidFill>
                  <a:schemeClr val="tx1">
                    <a:alpha val="80000"/>
                  </a:schemeClr>
                </a:solidFill>
                <a:latin typeface="Open Sans"/>
              </a:rPr>
              <a:t>Se non hai ricevuto l’email:</a:t>
            </a:r>
          </a:p>
          <a:p>
            <a:pPr algn="l">
              <a:lnSpc>
                <a:spcPct val="120000"/>
              </a:lnSpc>
            </a:pPr>
            <a:r>
              <a:rPr lang="en-US" sz="1000" b="0" i="1" dirty="0">
                <a:solidFill>
                  <a:schemeClr val="tx1">
                    <a:alpha val="80000"/>
                  </a:schemeClr>
                </a:solidFill>
                <a:latin typeface="Open Sans"/>
              </a:rPr>
              <a:t>-Verifica nella casella di SPAM</a:t>
            </a:r>
          </a:p>
          <a:p>
            <a:pPr algn="l">
              <a:lnSpc>
                <a:spcPct val="120000"/>
              </a:lnSpc>
            </a:pPr>
            <a:r>
              <a:rPr lang="en-US" sz="1000" b="0" i="1" dirty="0">
                <a:solidFill>
                  <a:schemeClr val="tx1">
                    <a:alpha val="80000"/>
                  </a:schemeClr>
                </a:solidFill>
                <a:latin typeface="Open Sans"/>
              </a:rPr>
              <a:t>-</a:t>
            </a:r>
            <a:r>
              <a:rPr lang="en-US" sz="1000" b="0" i="1" dirty="0" err="1">
                <a:solidFill>
                  <a:schemeClr val="tx1">
                    <a:alpha val="80000"/>
                  </a:schemeClr>
                </a:solidFill>
                <a:latin typeface="Open Sans"/>
              </a:rPr>
              <a:t>Contatta</a:t>
            </a:r>
            <a:r>
              <a:rPr lang="en-US" sz="1000" b="0" i="1" dirty="0">
                <a:solidFill>
                  <a:schemeClr val="tx1">
                    <a:alpha val="80000"/>
                  </a:schemeClr>
                </a:solidFill>
                <a:latin typeface="Open Sans"/>
              </a:rPr>
              <a:t> la </a:t>
            </a:r>
            <a:r>
              <a:rPr lang="en-US" sz="1000" b="0" i="1" dirty="0" err="1">
                <a:solidFill>
                  <a:schemeClr val="tx1">
                    <a:alpha val="80000"/>
                  </a:schemeClr>
                </a:solidFill>
                <a:latin typeface="Open Sans"/>
              </a:rPr>
              <a:t>commissione</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elettorale</a:t>
            </a:r>
            <a:r>
              <a:rPr lang="en-US" sz="1000" b="0" i="1" dirty="0">
                <a:solidFill>
                  <a:schemeClr val="tx1">
                    <a:alpha val="80000"/>
                  </a:schemeClr>
                </a:solidFill>
                <a:latin typeface="Open Sans"/>
              </a:rPr>
              <a:t> al </a:t>
            </a:r>
            <a:r>
              <a:rPr lang="en-US" sz="1000" b="0" i="1" dirty="0" err="1">
                <a:solidFill>
                  <a:schemeClr val="tx1">
                    <a:alpha val="80000"/>
                  </a:schemeClr>
                </a:solidFill>
                <a:latin typeface="Open Sans"/>
              </a:rPr>
              <a:t>seguente</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contatto</a:t>
            </a:r>
            <a:r>
              <a:rPr lang="en-US" sz="1000" b="0" i="1" dirty="0">
                <a:solidFill>
                  <a:schemeClr val="tx1">
                    <a:alpha val="80000"/>
                  </a:schemeClr>
                </a:solidFill>
                <a:latin typeface="Open Sans"/>
              </a:rPr>
              <a:t>: </a:t>
            </a:r>
            <a:r>
              <a:rPr lang="en-US" sz="1000" b="1" i="1" u="sng" dirty="0">
                <a:solidFill>
                  <a:schemeClr val="tx1">
                    <a:alpha val="80000"/>
                  </a:schemeClr>
                </a:solidFill>
                <a:latin typeface="Open Sans"/>
                <a:hlinkClick r:id="rId2"/>
              </a:rPr>
              <a:t>consiglio.sanitari@asst-mantova.it</a:t>
            </a:r>
            <a:r>
              <a:rPr lang="en-US" sz="1000" b="1" i="1" u="sng" dirty="0">
                <a:solidFill>
                  <a:schemeClr val="tx1">
                    <a:alpha val="80000"/>
                  </a:schemeClr>
                </a:solidFill>
                <a:latin typeface="Open Sans"/>
              </a:rPr>
              <a:t> </a:t>
            </a:r>
            <a:r>
              <a:rPr lang="en-US" sz="1000" b="0" i="1" dirty="0">
                <a:solidFill>
                  <a:schemeClr val="tx1">
                    <a:alpha val="80000"/>
                  </a:schemeClr>
                </a:solidFill>
                <a:latin typeface="Open Sans"/>
              </a:rPr>
              <a:t>e, se </a:t>
            </a:r>
            <a:r>
              <a:rPr lang="en-US" sz="1000" b="0" i="1" dirty="0" err="1">
                <a:solidFill>
                  <a:schemeClr val="tx1">
                    <a:alpha val="80000"/>
                  </a:schemeClr>
                </a:solidFill>
                <a:latin typeface="Open Sans"/>
              </a:rPr>
              <a:t>trattasi</a:t>
            </a:r>
            <a:r>
              <a:rPr lang="en-US" sz="1000" b="0" i="1" dirty="0">
                <a:solidFill>
                  <a:schemeClr val="tx1">
                    <a:alpha val="80000"/>
                  </a:schemeClr>
                </a:solidFill>
                <a:latin typeface="Open Sans"/>
              </a:rPr>
              <a:t> di </a:t>
            </a:r>
            <a:r>
              <a:rPr lang="en-US" sz="1000" b="0" i="1" dirty="0" err="1">
                <a:solidFill>
                  <a:schemeClr val="tx1">
                    <a:alpha val="80000"/>
                  </a:schemeClr>
                </a:solidFill>
                <a:latin typeface="Open Sans"/>
              </a:rPr>
              <a:t>problema</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informatico</a:t>
            </a:r>
            <a:r>
              <a:rPr lang="en-US" sz="1000" b="0" i="1" dirty="0">
                <a:solidFill>
                  <a:schemeClr val="tx1">
                    <a:alpha val="80000"/>
                  </a:schemeClr>
                </a:solidFill>
                <a:latin typeface="Open Sans"/>
              </a:rPr>
              <a:t>, </a:t>
            </a:r>
            <a:r>
              <a:rPr lang="en-US" sz="1000" i="1" dirty="0" err="1">
                <a:solidFill>
                  <a:schemeClr val="tx1">
                    <a:alpha val="80000"/>
                  </a:schemeClr>
                </a:solidFill>
                <a:latin typeface="Open Sans"/>
              </a:rPr>
              <a:t>l’assistenza</a:t>
            </a:r>
            <a:r>
              <a:rPr lang="en-US" sz="1000" i="1" dirty="0">
                <a:solidFill>
                  <a:schemeClr val="tx1">
                    <a:alpha val="80000"/>
                  </a:schemeClr>
                </a:solidFill>
                <a:latin typeface="Open Sans"/>
              </a:rPr>
              <a:t> </a:t>
            </a:r>
            <a:r>
              <a:rPr lang="en-US" sz="1000" i="1" dirty="0" err="1">
                <a:solidFill>
                  <a:schemeClr val="tx1">
                    <a:alpha val="80000"/>
                  </a:schemeClr>
                </a:solidFill>
                <a:latin typeface="Open Sans"/>
              </a:rPr>
              <a:t>aziendale</a:t>
            </a:r>
            <a:r>
              <a:rPr lang="en-US" sz="1000" i="1" dirty="0">
                <a:solidFill>
                  <a:schemeClr val="tx1">
                    <a:alpha val="80000"/>
                  </a:schemeClr>
                </a:solidFill>
                <a:latin typeface="Open Sans"/>
              </a:rPr>
              <a:t> al </a:t>
            </a:r>
            <a:r>
              <a:rPr lang="en-US" sz="1000" i="1" dirty="0" err="1">
                <a:solidFill>
                  <a:schemeClr val="tx1">
                    <a:alpha val="80000"/>
                  </a:schemeClr>
                </a:solidFill>
                <a:latin typeface="Open Sans"/>
              </a:rPr>
              <a:t>numero</a:t>
            </a:r>
            <a:r>
              <a:rPr lang="en-US" sz="1000" i="1" dirty="0">
                <a:solidFill>
                  <a:schemeClr val="tx1">
                    <a:alpha val="80000"/>
                  </a:schemeClr>
                </a:solidFill>
                <a:latin typeface="Open Sans"/>
              </a:rPr>
              <a:t> di </a:t>
            </a:r>
            <a:r>
              <a:rPr lang="en-US" sz="1000" i="1" dirty="0" err="1">
                <a:solidFill>
                  <a:schemeClr val="tx1">
                    <a:alpha val="80000"/>
                  </a:schemeClr>
                </a:solidFill>
                <a:latin typeface="Open Sans"/>
              </a:rPr>
              <a:t>telefono</a:t>
            </a:r>
            <a:r>
              <a:rPr lang="en-US" sz="1000" b="0" i="1" dirty="0">
                <a:solidFill>
                  <a:schemeClr val="tx1">
                    <a:alpha val="80000"/>
                  </a:schemeClr>
                </a:solidFill>
                <a:latin typeface="Open Sans"/>
              </a:rPr>
              <a:t>  </a:t>
            </a:r>
            <a:r>
              <a:rPr lang="it-IT" sz="1000" i="1" dirty="0">
                <a:solidFill>
                  <a:schemeClr val="tx1">
                    <a:alpha val="80000"/>
                  </a:schemeClr>
                </a:solidFill>
                <a:latin typeface="Open Sans"/>
              </a:rPr>
              <a:t>0376-464220 (3420) </a:t>
            </a:r>
            <a:r>
              <a:rPr lang="en-US" sz="1000" i="1" dirty="0">
                <a:solidFill>
                  <a:schemeClr val="tx1">
                    <a:alpha val="80000"/>
                  </a:schemeClr>
                </a:solidFill>
                <a:latin typeface="Open Sans"/>
              </a:rPr>
              <a:t>per </a:t>
            </a:r>
            <a:r>
              <a:rPr lang="en-US" sz="1000" i="1" dirty="0" err="1">
                <a:solidFill>
                  <a:schemeClr val="tx1">
                    <a:alpha val="80000"/>
                  </a:schemeClr>
                </a:solidFill>
                <a:latin typeface="Open Sans"/>
              </a:rPr>
              <a:t>verificare</a:t>
            </a:r>
            <a:r>
              <a:rPr lang="en-US" sz="1000" i="1" dirty="0">
                <a:solidFill>
                  <a:schemeClr val="tx1">
                    <a:alpha val="80000"/>
                  </a:schemeClr>
                </a:solidFill>
                <a:latin typeface="Open Sans"/>
              </a:rPr>
              <a:t> la </a:t>
            </a:r>
            <a:r>
              <a:rPr lang="en-US" sz="1000" i="1" dirty="0" err="1">
                <a:solidFill>
                  <a:schemeClr val="tx1">
                    <a:alpha val="80000"/>
                  </a:schemeClr>
                </a:solidFill>
                <a:latin typeface="Open Sans"/>
              </a:rPr>
              <a:t>tua</a:t>
            </a:r>
            <a:r>
              <a:rPr lang="en-US" sz="1000" i="1" dirty="0">
                <a:solidFill>
                  <a:schemeClr val="tx1">
                    <a:alpha val="80000"/>
                  </a:schemeClr>
                </a:solidFill>
                <a:latin typeface="Open Sans"/>
              </a:rPr>
              <a:t> </a:t>
            </a:r>
            <a:r>
              <a:rPr lang="en-US" sz="1000" b="0" i="1" dirty="0">
                <a:solidFill>
                  <a:schemeClr val="tx1">
                    <a:alpha val="80000"/>
                  </a:schemeClr>
                </a:solidFill>
                <a:latin typeface="Open Sans"/>
              </a:rPr>
              <a:t>email ed </a:t>
            </a:r>
            <a:r>
              <a:rPr lang="en-US" sz="1000" b="0" i="1" dirty="0" err="1">
                <a:solidFill>
                  <a:schemeClr val="tx1">
                    <a:alpha val="80000"/>
                  </a:schemeClr>
                </a:solidFill>
                <a:latin typeface="Open Sans"/>
              </a:rPr>
              <a:t>eventualmente</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rigenerare</a:t>
            </a:r>
            <a:r>
              <a:rPr lang="en-US" sz="1000" b="0" i="1" dirty="0">
                <a:solidFill>
                  <a:schemeClr val="tx1">
                    <a:alpha val="80000"/>
                  </a:schemeClr>
                </a:solidFill>
                <a:latin typeface="Open Sans"/>
              </a:rPr>
              <a:t> le </a:t>
            </a:r>
            <a:r>
              <a:rPr lang="en-US" sz="1000" b="0" i="1" dirty="0" err="1">
                <a:solidFill>
                  <a:schemeClr val="tx1">
                    <a:alpha val="80000"/>
                  </a:schemeClr>
                </a:solidFill>
                <a:latin typeface="Open Sans"/>
              </a:rPr>
              <a:t>credenziali</a:t>
            </a:r>
            <a:endParaRPr lang="en-US" sz="1000" b="0" i="1">
              <a:solidFill>
                <a:schemeClr val="tx1">
                  <a:alpha val="80000"/>
                </a:schemeClr>
              </a:solidFill>
              <a:latin typeface="Open Sans"/>
            </a:endParaRPr>
          </a:p>
          <a:p>
            <a:pPr algn="l">
              <a:lnSpc>
                <a:spcPct val="120000"/>
              </a:lnSpc>
            </a:pPr>
            <a:endParaRPr lang="en-US" sz="1000" b="0" dirty="0">
              <a:solidFill>
                <a:schemeClr val="tx1">
                  <a:alpha val="80000"/>
                </a:schemeClr>
              </a:solidFill>
              <a:latin typeface="Open Sans"/>
            </a:endParaRPr>
          </a:p>
        </p:txBody>
      </p:sp>
      <p:grpSp>
        <p:nvGrpSpPr>
          <p:cNvPr id="7" name="Gruppo 6">
            <a:extLst>
              <a:ext uri="{FF2B5EF4-FFF2-40B4-BE49-F238E27FC236}">
                <a16:creationId xmlns:a16="http://schemas.microsoft.com/office/drawing/2014/main" id="{185483ED-AC31-D67C-1F72-A0BCEB8854A1}"/>
              </a:ext>
            </a:extLst>
          </p:cNvPr>
          <p:cNvGrpSpPr/>
          <p:nvPr/>
        </p:nvGrpSpPr>
        <p:grpSpPr>
          <a:xfrm>
            <a:off x="7141980" y="124180"/>
            <a:ext cx="3242043" cy="6609639"/>
            <a:chOff x="7141980" y="124180"/>
            <a:chExt cx="3242043" cy="6609639"/>
          </a:xfrm>
        </p:grpSpPr>
        <p:pic>
          <p:nvPicPr>
            <p:cNvPr id="15" name="Immagine 14">
              <a:extLst>
                <a:ext uri="{FF2B5EF4-FFF2-40B4-BE49-F238E27FC236}">
                  <a16:creationId xmlns:a16="http://schemas.microsoft.com/office/drawing/2014/main" id="{B5742BF1-4BED-D479-B2D9-4AE2FA1BF0C4}"/>
                </a:ext>
              </a:extLst>
            </p:cNvPr>
            <p:cNvPicPr>
              <a:picLocks noChangeAspect="1"/>
            </p:cNvPicPr>
            <p:nvPr/>
          </p:nvPicPr>
          <p:blipFill>
            <a:blip r:embed="rId3"/>
            <a:stretch>
              <a:fillRect/>
            </a:stretch>
          </p:blipFill>
          <p:spPr>
            <a:xfrm>
              <a:off x="7336023" y="972884"/>
              <a:ext cx="2802993" cy="5732716"/>
            </a:xfrm>
            <a:prstGeom prst="rect">
              <a:avLst/>
            </a:prstGeom>
          </p:spPr>
        </p:pic>
        <p:pic>
          <p:nvPicPr>
            <p:cNvPr id="16" name="Picture 10">
              <a:extLst>
                <a:ext uri="{FF2B5EF4-FFF2-40B4-BE49-F238E27FC236}">
                  <a16:creationId xmlns:a16="http://schemas.microsoft.com/office/drawing/2014/main" id="{F4B6173F-6254-8CF1-49D1-94FE5D8202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1980" y="124180"/>
              <a:ext cx="3242043" cy="6609639"/>
            </a:xfrm>
            <a:prstGeom prst="rect">
              <a:avLst/>
            </a:prstGeom>
          </p:spPr>
        </p:pic>
      </p:grpSp>
      <p:pic>
        <p:nvPicPr>
          <p:cNvPr id="17" name="Elemento grafico 16" descr="Touchscreen contorno">
            <a:extLst>
              <a:ext uri="{FF2B5EF4-FFF2-40B4-BE49-F238E27FC236}">
                <a16:creationId xmlns:a16="http://schemas.microsoft.com/office/drawing/2014/main" id="{1234F977-D1E4-713C-828D-0BC45EE84F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445618">
            <a:off x="8944253" y="4219852"/>
            <a:ext cx="914400" cy="914400"/>
          </a:xfrm>
          <a:prstGeom prst="rect">
            <a:avLst/>
          </a:prstGeom>
        </p:spPr>
      </p:pic>
    </p:spTree>
    <p:extLst>
      <p:ext uri="{BB962C8B-B14F-4D97-AF65-F5344CB8AC3E}">
        <p14:creationId xmlns:p14="http://schemas.microsoft.com/office/powerpoint/2010/main" val="1793402754"/>
      </p:ext>
      <p:ext uri="{E68B8D2A-0DA7-4366-A281-FADA5C38CED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0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0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0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1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2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3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3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3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3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4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4.xml><?xml version="1.0" encoding="utf-8"?>
<p:tagLst xmlns:a="http://schemas.openxmlformats.org/drawingml/2006/main" xmlns:r="http://schemas.openxmlformats.org/officeDocument/2006/relationships" xmlns:p="http://schemas.openxmlformats.org/presentationml/2006/main">
  <p:tag name="PRESETSHAPE" val="FOUR_EDGED_FRAME:0.25"/>
</p:tagLst>
</file>

<file path=ppt/tags/tag145.xml><?xml version="1.0" encoding="utf-8"?>
<p:tagLst xmlns:a="http://schemas.openxmlformats.org/drawingml/2006/main" xmlns:r="http://schemas.openxmlformats.org/officeDocument/2006/relationships" xmlns:p="http://schemas.openxmlformats.org/presentationml/2006/main">
  <p:tag name="PRESETSHAPE" val="FOUR_EDGED_FRAME:0.25"/>
</p:tagLst>
</file>

<file path=ppt/tags/tag1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9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9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heme/theme1.xml><?xml version="1.0" encoding="utf-8"?>
<a:theme xmlns:a="http://schemas.openxmlformats.org/drawingml/2006/main" name="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1A40F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tint val="67000"/>
                <a:satMod val="104999"/>
                <a:lumMod val="110000"/>
              </a:schemeClr>
            </a:gs>
            <a:gs pos="50000">
              <a:schemeClr val="phClr">
                <a:tint val="73000"/>
                <a:satMod val="103000"/>
                <a:lumMod val="104999"/>
              </a:schemeClr>
            </a:gs>
            <a:gs pos="100000">
              <a:schemeClr val="phClr">
                <a:tint val="81000"/>
                <a:satMod val="109000"/>
                <a:lumMod val="104999"/>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a:solidFill>
            <a:schemeClr val="phClr"/>
          </a:solidFill>
          <a:prstDash val="solid"/>
          <a:miter lim="800000"/>
        </a:ln>
        <a:ln w="12700" cap="flat">
          <a:solidFill>
            <a:schemeClr val="phClr"/>
          </a:solidFill>
          <a:prstDash val="solid"/>
          <a:miter lim="800000"/>
        </a:ln>
        <a:ln w="19050" cap="flat">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vert="horz" rtlCol="0" anchor="ctr"/>
      <a:lstStyle>
        <a:lvl1pPr lvl="0" algn="ct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1A40F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tint val="67000"/>
                <a:satMod val="104999"/>
                <a:lumMod val="110000"/>
              </a:schemeClr>
            </a:gs>
            <a:gs pos="50000">
              <a:schemeClr val="phClr">
                <a:tint val="73000"/>
                <a:satMod val="103000"/>
                <a:lumMod val="104999"/>
              </a:schemeClr>
            </a:gs>
            <a:gs pos="100000">
              <a:schemeClr val="phClr">
                <a:tint val="81000"/>
                <a:satMod val="109000"/>
                <a:lumMod val="104999"/>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a:solidFill>
            <a:schemeClr val="phClr"/>
          </a:solidFill>
          <a:prstDash val="solid"/>
          <a:miter lim="800000"/>
        </a:ln>
        <a:ln w="12700" cap="flat">
          <a:solidFill>
            <a:schemeClr val="phClr"/>
          </a:solidFill>
          <a:prstDash val="solid"/>
          <a:miter lim="800000"/>
        </a:ln>
        <a:ln w="19050" cap="flat">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vert="horz" rtlCol="0" anchor="ctr"/>
      <a:lstStyle>
        <a:lvl1pPr lvl="0" algn="ct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787</TotalTime>
  <Words>1203</Words>
  <Application>Microsoft Office PowerPoint</Application>
  <PresentationFormat>Widescreen</PresentationFormat>
  <Paragraphs>100</Paragraphs>
  <Slides>15</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15</vt:i4>
      </vt:variant>
    </vt:vector>
  </HeadingPairs>
  <TitlesOfParts>
    <vt:vector size="22" baseType="lpstr">
      <vt:lpstr>Montserrat-Bold</vt:lpstr>
      <vt:lpstr>Montserrat Medium</vt:lpstr>
      <vt:lpstr>Source Sans Pro</vt:lpstr>
      <vt:lpstr>Open Sans</vt:lpstr>
      <vt:lpstr>Arial</vt:lpstr>
      <vt:lpstr>Montserrat</vt:lpstr>
      <vt:lpstr>B&amp;D-Powerpoint Template_16x9</vt:lpstr>
      <vt:lpstr>Presentazione standard di PowerPoint</vt:lpstr>
      <vt:lpstr>Presentazione standard di PowerPoint</vt:lpstr>
      <vt:lpstr>Email con  Credenziali di Accesso.</vt:lpstr>
      <vt:lpstr>Presentazione standard di PowerPoint</vt:lpstr>
      <vt:lpstr>Presentazione standard di PowerPoint</vt:lpstr>
      <vt:lpstr>Presentazione standard di PowerPoint</vt:lpstr>
      <vt:lpstr>Presentazione standard di PowerPoint</vt:lpstr>
      <vt:lpstr>Presentazione standard di PowerPoint</vt:lpstr>
      <vt:lpstr>Email con  Credenziali di Accesso.</vt:lpstr>
      <vt:lpstr>Presentazione standard di PowerPoint</vt:lpstr>
      <vt:lpstr>Presentazione standard di PowerPoint</vt:lpstr>
      <vt:lpstr>Presentazione standard di PowerPoint</vt:lpstr>
      <vt:lpstr>Presentazione standard di PowerPoint</vt:lpstr>
      <vt:lpstr>Domande e  risposte frequenti</vt:lpstr>
      <vt:lpstr>Domande e  risposte frequenti</vt:lpstr>
    </vt:vector>
  </TitlesOfParts>
  <Compan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Elena Setti</dc:creator>
  <cp:lastModifiedBy>Elena Setti</cp:lastModifiedBy>
  <cp:revision>137</cp:revision>
  <dcterms:created xsi:type="dcterms:W3CDTF">2022-04-13T10:51:55Z</dcterms:created>
  <dcterms:modified xsi:type="dcterms:W3CDTF">2024-03-26T16:50:54Z</dcterms:modified>
</cp:coreProperties>
</file>